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76" r:id="rId2"/>
    <p:sldId id="257" r:id="rId3"/>
    <p:sldId id="258" r:id="rId4"/>
    <p:sldId id="259" r:id="rId5"/>
    <p:sldId id="260" r:id="rId6"/>
    <p:sldId id="261" r:id="rId7"/>
    <p:sldId id="262" r:id="rId8"/>
    <p:sldId id="271" r:id="rId9"/>
    <p:sldId id="263" r:id="rId10"/>
    <p:sldId id="272" r:id="rId11"/>
    <p:sldId id="278" r:id="rId12"/>
    <p:sldId id="264" r:id="rId13"/>
    <p:sldId id="273" r:id="rId14"/>
    <p:sldId id="265" r:id="rId15"/>
    <p:sldId id="274" r:id="rId16"/>
    <p:sldId id="267" r:id="rId17"/>
    <p:sldId id="275" r:id="rId18"/>
    <p:sldId id="268" r:id="rId19"/>
    <p:sldId id="269" r:id="rId20"/>
    <p:sldId id="270" r:id="rId2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86398" autoAdjust="0"/>
  </p:normalViewPr>
  <p:slideViewPr>
    <p:cSldViewPr snapToGrid="0">
      <p:cViewPr varScale="1">
        <p:scale>
          <a:sx n="74" d="100"/>
          <a:sy n="74" d="100"/>
        </p:scale>
        <p:origin x="1056" y="77"/>
      </p:cViewPr>
      <p:guideLst>
        <p:guide orient="horz" pos="2160"/>
        <p:guide pos="3840"/>
      </p:guideLst>
    </p:cSldViewPr>
  </p:slideViewPr>
  <p:outlineViewPr>
    <p:cViewPr>
      <p:scale>
        <a:sx n="33" d="100"/>
        <a:sy n="33" d="100"/>
      </p:scale>
      <p:origin x="0" y="-1710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A7895D-CFCB-4F9F-8859-F3777A9B2500}" type="datetimeFigureOut">
              <a:rPr lang="en-US" smtClean="0"/>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0C7362-B740-48D4-A4C4-C1BFA56AB7A0}" type="slidenum">
              <a:rPr lang="en-US" smtClean="0"/>
              <a:t>‹#›</a:t>
            </a:fld>
            <a:endParaRPr lang="en-US"/>
          </a:p>
        </p:txBody>
      </p:sp>
    </p:spTree>
    <p:extLst>
      <p:ext uri="{BB962C8B-B14F-4D97-AF65-F5344CB8AC3E}">
        <p14:creationId xmlns:p14="http://schemas.microsoft.com/office/powerpoint/2010/main" val="3768306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0C7362-B740-48D4-A4C4-C1BFA56AB7A0}" type="slidenum">
              <a:rPr lang="en-US" smtClean="0"/>
              <a:t>1</a:t>
            </a:fld>
            <a:endParaRPr lang="en-US"/>
          </a:p>
        </p:txBody>
      </p:sp>
    </p:spTree>
    <p:extLst>
      <p:ext uri="{BB962C8B-B14F-4D97-AF65-F5344CB8AC3E}">
        <p14:creationId xmlns:p14="http://schemas.microsoft.com/office/powerpoint/2010/main" val="1134060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50C7362-B740-48D4-A4C4-C1BFA56AB7A0}" type="slidenum">
              <a:rPr lang="en-US" smtClean="0"/>
              <a:t>2</a:t>
            </a:fld>
            <a:endParaRPr lang="en-US"/>
          </a:p>
        </p:txBody>
      </p:sp>
    </p:spTree>
    <p:extLst>
      <p:ext uri="{BB962C8B-B14F-4D97-AF65-F5344CB8AC3E}">
        <p14:creationId xmlns:p14="http://schemas.microsoft.com/office/powerpoint/2010/main" val="3987500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4C51890-77FE-4935-851D-3EB3BAF9FAD0}"/>
              </a:ext>
            </a:extLst>
          </p:cNvPr>
          <p:cNvSpPr>
            <a:spLocks noGrp="1"/>
          </p:cNvSpPr>
          <p:nvPr>
            <p:ph type="dt" sz="half" idx="10"/>
          </p:nvPr>
        </p:nvSpPr>
        <p:spPr/>
        <p:txBody>
          <a:bodyPr/>
          <a:lstStyle>
            <a:lvl1pPr>
              <a:defRPr/>
            </a:lvl1pPr>
          </a:lstStyle>
          <a:p>
            <a:pPr>
              <a:defRPr/>
            </a:pPr>
            <a:fld id="{A06869B9-97C6-4345-9ED4-CD36564FCAA9}" type="datetimeFigureOut">
              <a:rPr lang="en-US"/>
              <a:pPr>
                <a:defRPr/>
              </a:pPr>
              <a:t>10/9/2021</a:t>
            </a:fld>
            <a:endParaRPr lang="en-US" dirty="0"/>
          </a:p>
        </p:txBody>
      </p:sp>
      <p:sp>
        <p:nvSpPr>
          <p:cNvPr id="5" name="Footer Placeholder 4">
            <a:extLst>
              <a:ext uri="{FF2B5EF4-FFF2-40B4-BE49-F238E27FC236}">
                <a16:creationId xmlns:a16="http://schemas.microsoft.com/office/drawing/2014/main" id="{1C7F2F63-2B1C-4FA3-BF48-C8F7253C067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FE2AC3-92B0-4D50-A551-90D9859F49BE}"/>
              </a:ext>
            </a:extLst>
          </p:cNvPr>
          <p:cNvSpPr>
            <a:spLocks noGrp="1"/>
          </p:cNvSpPr>
          <p:nvPr>
            <p:ph type="sldNum" sz="quarter" idx="12"/>
          </p:nvPr>
        </p:nvSpPr>
        <p:spPr/>
        <p:txBody>
          <a:bodyPr/>
          <a:lstStyle>
            <a:lvl1pPr>
              <a:defRPr/>
            </a:lvl1pPr>
          </a:lstStyle>
          <a:p>
            <a:pPr>
              <a:defRPr/>
            </a:pPr>
            <a:fld id="{885B9C88-8B92-4598-968C-93B4CDBDC920}" type="slidenum">
              <a:rPr lang="en-US" altLang="en-US"/>
              <a:pPr>
                <a:defRPr/>
              </a:pPr>
              <a:t>‹#›</a:t>
            </a:fld>
            <a:endParaRPr lang="en-US" altLang="en-US"/>
          </a:p>
        </p:txBody>
      </p:sp>
    </p:spTree>
    <p:extLst>
      <p:ext uri="{BB962C8B-B14F-4D97-AF65-F5344CB8AC3E}">
        <p14:creationId xmlns:p14="http://schemas.microsoft.com/office/powerpoint/2010/main" val="373129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518E9E6-C835-4D4C-95F5-2FF35FBE5EE2}"/>
              </a:ext>
            </a:extLst>
          </p:cNvPr>
          <p:cNvSpPr>
            <a:spLocks noGrp="1"/>
          </p:cNvSpPr>
          <p:nvPr>
            <p:ph type="dt" sz="half" idx="10"/>
          </p:nvPr>
        </p:nvSpPr>
        <p:spPr/>
        <p:txBody>
          <a:bodyPr/>
          <a:lstStyle>
            <a:lvl1pPr>
              <a:defRPr/>
            </a:lvl1pPr>
          </a:lstStyle>
          <a:p>
            <a:pPr>
              <a:defRPr/>
            </a:pPr>
            <a:fld id="{9183D7FF-CFE7-4A7C-A998-B191A22D2591}" type="datetimeFigureOut">
              <a:rPr lang="en-US"/>
              <a:pPr>
                <a:defRPr/>
              </a:pPr>
              <a:t>10/9/2021</a:t>
            </a:fld>
            <a:endParaRPr lang="en-US" dirty="0"/>
          </a:p>
        </p:txBody>
      </p:sp>
      <p:sp>
        <p:nvSpPr>
          <p:cNvPr id="5" name="Footer Placeholder 4">
            <a:extLst>
              <a:ext uri="{FF2B5EF4-FFF2-40B4-BE49-F238E27FC236}">
                <a16:creationId xmlns:a16="http://schemas.microsoft.com/office/drawing/2014/main" id="{DC0199C4-C27E-41C6-8A93-AB63BFFB10C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80D00B2-D8FC-4D9D-A832-EB6FDC818C2D}"/>
              </a:ext>
            </a:extLst>
          </p:cNvPr>
          <p:cNvSpPr>
            <a:spLocks noGrp="1"/>
          </p:cNvSpPr>
          <p:nvPr>
            <p:ph type="sldNum" sz="quarter" idx="12"/>
          </p:nvPr>
        </p:nvSpPr>
        <p:spPr/>
        <p:txBody>
          <a:bodyPr/>
          <a:lstStyle>
            <a:lvl1pPr>
              <a:defRPr/>
            </a:lvl1pPr>
          </a:lstStyle>
          <a:p>
            <a:pPr>
              <a:defRPr/>
            </a:pPr>
            <a:fld id="{791631E9-0F8A-4DC3-BFEB-7B945DFA9353}" type="slidenum">
              <a:rPr lang="en-US" altLang="en-US"/>
              <a:pPr>
                <a:defRPr/>
              </a:pPr>
              <a:t>‹#›</a:t>
            </a:fld>
            <a:endParaRPr lang="en-US" altLang="en-US"/>
          </a:p>
        </p:txBody>
      </p:sp>
    </p:spTree>
    <p:extLst>
      <p:ext uri="{BB962C8B-B14F-4D97-AF65-F5344CB8AC3E}">
        <p14:creationId xmlns:p14="http://schemas.microsoft.com/office/powerpoint/2010/main" val="899085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229F92-CFF8-45EF-9F39-947460DD1ADE}"/>
              </a:ext>
            </a:extLst>
          </p:cNvPr>
          <p:cNvSpPr>
            <a:spLocks noGrp="1"/>
          </p:cNvSpPr>
          <p:nvPr>
            <p:ph type="dt" sz="half" idx="10"/>
          </p:nvPr>
        </p:nvSpPr>
        <p:spPr/>
        <p:txBody>
          <a:bodyPr/>
          <a:lstStyle>
            <a:lvl1pPr>
              <a:defRPr/>
            </a:lvl1pPr>
          </a:lstStyle>
          <a:p>
            <a:pPr>
              <a:defRPr/>
            </a:pPr>
            <a:fld id="{746D2CA1-740B-4708-A85F-ABA4D8BE26B0}" type="datetimeFigureOut">
              <a:rPr lang="en-US"/>
              <a:pPr>
                <a:defRPr/>
              </a:pPr>
              <a:t>10/9/2021</a:t>
            </a:fld>
            <a:endParaRPr lang="en-US" dirty="0"/>
          </a:p>
        </p:txBody>
      </p:sp>
      <p:sp>
        <p:nvSpPr>
          <p:cNvPr id="5" name="Footer Placeholder 4">
            <a:extLst>
              <a:ext uri="{FF2B5EF4-FFF2-40B4-BE49-F238E27FC236}">
                <a16:creationId xmlns:a16="http://schemas.microsoft.com/office/drawing/2014/main" id="{51D4BFC7-F1D7-4BF4-8AB6-A6CF5A82029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45EBD1-EAEC-4AC7-85AF-3E450F6E5F29}"/>
              </a:ext>
            </a:extLst>
          </p:cNvPr>
          <p:cNvSpPr>
            <a:spLocks noGrp="1"/>
          </p:cNvSpPr>
          <p:nvPr>
            <p:ph type="sldNum" sz="quarter" idx="12"/>
          </p:nvPr>
        </p:nvSpPr>
        <p:spPr/>
        <p:txBody>
          <a:bodyPr/>
          <a:lstStyle>
            <a:lvl1pPr>
              <a:defRPr/>
            </a:lvl1pPr>
          </a:lstStyle>
          <a:p>
            <a:pPr>
              <a:defRPr/>
            </a:pPr>
            <a:fld id="{2A1069BD-B1A4-40E7-B7AF-684D3E7FC4D2}" type="slidenum">
              <a:rPr lang="en-US" altLang="en-US"/>
              <a:pPr>
                <a:defRPr/>
              </a:pPr>
              <a:t>‹#›</a:t>
            </a:fld>
            <a:endParaRPr lang="en-US" altLang="en-US"/>
          </a:p>
        </p:txBody>
      </p:sp>
    </p:spTree>
    <p:extLst>
      <p:ext uri="{BB962C8B-B14F-4D97-AF65-F5344CB8AC3E}">
        <p14:creationId xmlns:p14="http://schemas.microsoft.com/office/powerpoint/2010/main" val="1502817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F9D99B58-DC13-448E-8CED-6EF27608344C}"/>
              </a:ext>
            </a:extLst>
          </p:cNvPr>
          <p:cNvSpPr>
            <a:spLocks noGrp="1"/>
          </p:cNvSpPr>
          <p:nvPr>
            <p:ph type="dt" sz="half" idx="10"/>
          </p:nvPr>
        </p:nvSpPr>
        <p:spPr/>
        <p:txBody>
          <a:bodyPr/>
          <a:lstStyle>
            <a:lvl1pPr>
              <a:defRPr/>
            </a:lvl1pPr>
          </a:lstStyle>
          <a:p>
            <a:pPr>
              <a:defRPr/>
            </a:pPr>
            <a:fld id="{1D2B7B53-A207-432D-9D71-FE5794169F47}" type="datetimeFigureOut">
              <a:rPr lang="en-US"/>
              <a:pPr>
                <a:defRPr/>
              </a:pPr>
              <a:t>10/9/2021</a:t>
            </a:fld>
            <a:endParaRPr lang="en-US" dirty="0"/>
          </a:p>
        </p:txBody>
      </p:sp>
      <p:sp>
        <p:nvSpPr>
          <p:cNvPr id="6" name="Footer Placeholder 4">
            <a:extLst>
              <a:ext uri="{FF2B5EF4-FFF2-40B4-BE49-F238E27FC236}">
                <a16:creationId xmlns:a16="http://schemas.microsoft.com/office/drawing/2014/main" id="{69B1352D-73EE-4841-8C23-39BD4195BAC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B6F18F6-EBF3-47FF-814E-EA26DC3AC110}"/>
              </a:ext>
            </a:extLst>
          </p:cNvPr>
          <p:cNvSpPr>
            <a:spLocks noGrp="1"/>
          </p:cNvSpPr>
          <p:nvPr>
            <p:ph type="sldNum" sz="quarter" idx="12"/>
          </p:nvPr>
        </p:nvSpPr>
        <p:spPr/>
        <p:txBody>
          <a:bodyPr/>
          <a:lstStyle>
            <a:lvl1pPr>
              <a:defRPr/>
            </a:lvl1pPr>
          </a:lstStyle>
          <a:p>
            <a:pPr>
              <a:defRPr/>
            </a:pPr>
            <a:fld id="{33F72584-EAEC-4D4B-8E70-7273A1826406}" type="slidenum">
              <a:rPr lang="en-US" altLang="en-US"/>
              <a:pPr>
                <a:defRPr/>
              </a:pPr>
              <a:t>‹#›</a:t>
            </a:fld>
            <a:endParaRPr lang="en-US" altLang="en-US"/>
          </a:p>
        </p:txBody>
      </p:sp>
    </p:spTree>
    <p:extLst>
      <p:ext uri="{BB962C8B-B14F-4D97-AF65-F5344CB8AC3E}">
        <p14:creationId xmlns:p14="http://schemas.microsoft.com/office/powerpoint/2010/main" val="1801158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DB1EC251-6AE5-4D44-AB45-E3E89202FB0A}"/>
              </a:ext>
            </a:extLst>
          </p:cNvPr>
          <p:cNvSpPr>
            <a:spLocks noGrp="1"/>
          </p:cNvSpPr>
          <p:nvPr>
            <p:ph type="dt" sz="half" idx="10"/>
          </p:nvPr>
        </p:nvSpPr>
        <p:spPr/>
        <p:txBody>
          <a:bodyPr/>
          <a:lstStyle>
            <a:lvl1pPr>
              <a:defRPr/>
            </a:lvl1pPr>
          </a:lstStyle>
          <a:p>
            <a:pPr>
              <a:defRPr/>
            </a:pPr>
            <a:fld id="{E697084F-B327-4C96-BB44-189F977FF276}" type="datetimeFigureOut">
              <a:rPr lang="en-US"/>
              <a:pPr>
                <a:defRPr/>
              </a:pPr>
              <a:t>10/9/2021</a:t>
            </a:fld>
            <a:endParaRPr lang="en-US" dirty="0"/>
          </a:p>
        </p:txBody>
      </p:sp>
      <p:sp>
        <p:nvSpPr>
          <p:cNvPr id="8" name="Footer Placeholder 4">
            <a:extLst>
              <a:ext uri="{FF2B5EF4-FFF2-40B4-BE49-F238E27FC236}">
                <a16:creationId xmlns:a16="http://schemas.microsoft.com/office/drawing/2014/main" id="{9A9A6DF4-5F68-421C-B0F1-D48A0A945321}"/>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79F1D8B-1450-4900-9145-6945BB537228}"/>
              </a:ext>
            </a:extLst>
          </p:cNvPr>
          <p:cNvSpPr>
            <a:spLocks noGrp="1"/>
          </p:cNvSpPr>
          <p:nvPr>
            <p:ph type="sldNum" sz="quarter" idx="12"/>
          </p:nvPr>
        </p:nvSpPr>
        <p:spPr/>
        <p:txBody>
          <a:bodyPr/>
          <a:lstStyle>
            <a:lvl1pPr>
              <a:defRPr/>
            </a:lvl1pPr>
          </a:lstStyle>
          <a:p>
            <a:pPr>
              <a:defRPr/>
            </a:pPr>
            <a:fld id="{43FE45DD-D267-4AF9-BE62-12B951937440}" type="slidenum">
              <a:rPr lang="en-US" altLang="en-US"/>
              <a:pPr>
                <a:defRPr/>
              </a:pPr>
              <a:t>‹#›</a:t>
            </a:fld>
            <a:endParaRPr lang="en-US" altLang="en-US"/>
          </a:p>
        </p:txBody>
      </p:sp>
    </p:spTree>
    <p:extLst>
      <p:ext uri="{BB962C8B-B14F-4D97-AF65-F5344CB8AC3E}">
        <p14:creationId xmlns:p14="http://schemas.microsoft.com/office/powerpoint/2010/main" val="1964956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A255FEC2-A511-4DF2-8877-BAEDF690DA33}"/>
              </a:ext>
            </a:extLst>
          </p:cNvPr>
          <p:cNvSpPr>
            <a:spLocks noGrp="1"/>
          </p:cNvSpPr>
          <p:nvPr>
            <p:ph type="dt" sz="half" idx="10"/>
          </p:nvPr>
        </p:nvSpPr>
        <p:spPr/>
        <p:txBody>
          <a:bodyPr/>
          <a:lstStyle>
            <a:lvl1pPr>
              <a:defRPr/>
            </a:lvl1pPr>
          </a:lstStyle>
          <a:p>
            <a:pPr>
              <a:defRPr/>
            </a:pPr>
            <a:fld id="{D1CE0690-2025-45A1-9EFE-EB47D107987D}" type="datetimeFigureOut">
              <a:rPr lang="en-US"/>
              <a:pPr>
                <a:defRPr/>
              </a:pPr>
              <a:t>10/9/2021</a:t>
            </a:fld>
            <a:endParaRPr lang="en-US" dirty="0"/>
          </a:p>
        </p:txBody>
      </p:sp>
      <p:sp>
        <p:nvSpPr>
          <p:cNvPr id="4" name="Footer Placeholder 4">
            <a:extLst>
              <a:ext uri="{FF2B5EF4-FFF2-40B4-BE49-F238E27FC236}">
                <a16:creationId xmlns:a16="http://schemas.microsoft.com/office/drawing/2014/main" id="{8685B993-8B61-4C56-AB14-B8EF96C03B00}"/>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418F637-EE13-41BE-9FCC-7CD94A637B6E}"/>
              </a:ext>
            </a:extLst>
          </p:cNvPr>
          <p:cNvSpPr>
            <a:spLocks noGrp="1"/>
          </p:cNvSpPr>
          <p:nvPr>
            <p:ph type="sldNum" sz="quarter" idx="12"/>
          </p:nvPr>
        </p:nvSpPr>
        <p:spPr/>
        <p:txBody>
          <a:bodyPr/>
          <a:lstStyle>
            <a:lvl1pPr>
              <a:defRPr/>
            </a:lvl1pPr>
          </a:lstStyle>
          <a:p>
            <a:pPr>
              <a:defRPr/>
            </a:pPr>
            <a:fld id="{130A431D-2690-4649-81CF-9350B6125AE3}" type="slidenum">
              <a:rPr lang="en-US" altLang="en-US"/>
              <a:pPr>
                <a:defRPr/>
              </a:pPr>
              <a:t>‹#›</a:t>
            </a:fld>
            <a:endParaRPr lang="en-US" altLang="en-US"/>
          </a:p>
        </p:txBody>
      </p:sp>
    </p:spTree>
    <p:extLst>
      <p:ext uri="{BB962C8B-B14F-4D97-AF65-F5344CB8AC3E}">
        <p14:creationId xmlns:p14="http://schemas.microsoft.com/office/powerpoint/2010/main" val="2052633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6375B24-9F16-4CBA-B287-835171B40568}"/>
              </a:ext>
            </a:extLst>
          </p:cNvPr>
          <p:cNvSpPr>
            <a:spLocks noGrp="1"/>
          </p:cNvSpPr>
          <p:nvPr>
            <p:ph type="dt" sz="half" idx="10"/>
          </p:nvPr>
        </p:nvSpPr>
        <p:spPr/>
        <p:txBody>
          <a:bodyPr/>
          <a:lstStyle>
            <a:lvl1pPr>
              <a:defRPr/>
            </a:lvl1pPr>
          </a:lstStyle>
          <a:p>
            <a:pPr>
              <a:defRPr/>
            </a:pPr>
            <a:fld id="{5CB2796B-359A-4FBE-B86C-95D23BA1C740}" type="datetimeFigureOut">
              <a:rPr lang="en-US"/>
              <a:pPr>
                <a:defRPr/>
              </a:pPr>
              <a:t>10/9/2021</a:t>
            </a:fld>
            <a:endParaRPr lang="en-US" dirty="0"/>
          </a:p>
        </p:txBody>
      </p:sp>
      <p:sp>
        <p:nvSpPr>
          <p:cNvPr id="3" name="Footer Placeholder 4">
            <a:extLst>
              <a:ext uri="{FF2B5EF4-FFF2-40B4-BE49-F238E27FC236}">
                <a16:creationId xmlns:a16="http://schemas.microsoft.com/office/drawing/2014/main" id="{0C1863C5-0338-460F-A470-CCBE0ECC8CD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161DF03-B547-422D-978E-A52EC60BD6C0}"/>
              </a:ext>
            </a:extLst>
          </p:cNvPr>
          <p:cNvSpPr>
            <a:spLocks noGrp="1"/>
          </p:cNvSpPr>
          <p:nvPr>
            <p:ph type="sldNum" sz="quarter" idx="12"/>
          </p:nvPr>
        </p:nvSpPr>
        <p:spPr/>
        <p:txBody>
          <a:bodyPr/>
          <a:lstStyle>
            <a:lvl1pPr>
              <a:defRPr/>
            </a:lvl1pPr>
          </a:lstStyle>
          <a:p>
            <a:pPr>
              <a:defRPr/>
            </a:pPr>
            <a:fld id="{6AE8D0C4-3713-4D43-AED4-8288072864DF}" type="slidenum">
              <a:rPr lang="en-US" altLang="en-US"/>
              <a:pPr>
                <a:defRPr/>
              </a:pPr>
              <a:t>‹#›</a:t>
            </a:fld>
            <a:endParaRPr lang="en-US" altLang="en-US"/>
          </a:p>
        </p:txBody>
      </p:sp>
    </p:spTree>
    <p:extLst>
      <p:ext uri="{BB962C8B-B14F-4D97-AF65-F5344CB8AC3E}">
        <p14:creationId xmlns:p14="http://schemas.microsoft.com/office/powerpoint/2010/main" val="1808382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801C623-B217-444F-9495-F95AF6D0AA73}"/>
              </a:ext>
            </a:extLst>
          </p:cNvPr>
          <p:cNvSpPr>
            <a:spLocks noGrp="1"/>
          </p:cNvSpPr>
          <p:nvPr>
            <p:ph type="dt" sz="half" idx="10"/>
          </p:nvPr>
        </p:nvSpPr>
        <p:spPr/>
        <p:txBody>
          <a:bodyPr/>
          <a:lstStyle>
            <a:lvl1pPr>
              <a:defRPr/>
            </a:lvl1pPr>
          </a:lstStyle>
          <a:p>
            <a:pPr>
              <a:defRPr/>
            </a:pPr>
            <a:fld id="{B648CD50-D5A4-45DA-A459-0A05EB064F7C}" type="datetimeFigureOut">
              <a:rPr lang="en-US"/>
              <a:pPr>
                <a:defRPr/>
              </a:pPr>
              <a:t>10/9/2021</a:t>
            </a:fld>
            <a:endParaRPr lang="en-US" dirty="0"/>
          </a:p>
        </p:txBody>
      </p:sp>
      <p:sp>
        <p:nvSpPr>
          <p:cNvPr id="6" name="Footer Placeholder 4">
            <a:extLst>
              <a:ext uri="{FF2B5EF4-FFF2-40B4-BE49-F238E27FC236}">
                <a16:creationId xmlns:a16="http://schemas.microsoft.com/office/drawing/2014/main" id="{E3CE848C-D4CF-4C05-9160-6EDA4953539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6509DF8-F962-495E-8726-2650AF4005CC}"/>
              </a:ext>
            </a:extLst>
          </p:cNvPr>
          <p:cNvSpPr>
            <a:spLocks noGrp="1"/>
          </p:cNvSpPr>
          <p:nvPr>
            <p:ph type="sldNum" sz="quarter" idx="12"/>
          </p:nvPr>
        </p:nvSpPr>
        <p:spPr/>
        <p:txBody>
          <a:bodyPr/>
          <a:lstStyle>
            <a:lvl1pPr>
              <a:defRPr/>
            </a:lvl1pPr>
          </a:lstStyle>
          <a:p>
            <a:pPr>
              <a:defRPr/>
            </a:pPr>
            <a:fld id="{24EA93A1-40CB-4996-93CC-91CDBA558F8A}" type="slidenum">
              <a:rPr lang="en-US" altLang="en-US"/>
              <a:pPr>
                <a:defRPr/>
              </a:pPr>
              <a:t>‹#›</a:t>
            </a:fld>
            <a:endParaRPr lang="en-US" altLang="en-US"/>
          </a:p>
        </p:txBody>
      </p:sp>
    </p:spTree>
    <p:extLst>
      <p:ext uri="{BB962C8B-B14F-4D97-AF65-F5344CB8AC3E}">
        <p14:creationId xmlns:p14="http://schemas.microsoft.com/office/powerpoint/2010/main" val="4245735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FD574AE2-A0A0-41F2-9234-234A1CB28EBF}"/>
              </a:ext>
            </a:extLst>
          </p:cNvPr>
          <p:cNvSpPr>
            <a:spLocks noGrp="1"/>
          </p:cNvSpPr>
          <p:nvPr>
            <p:ph type="dt" sz="half" idx="10"/>
          </p:nvPr>
        </p:nvSpPr>
        <p:spPr/>
        <p:txBody>
          <a:bodyPr/>
          <a:lstStyle>
            <a:lvl1pPr>
              <a:defRPr/>
            </a:lvl1pPr>
          </a:lstStyle>
          <a:p>
            <a:pPr>
              <a:defRPr/>
            </a:pPr>
            <a:fld id="{CC093BC0-0710-4EEF-AC36-AF484691416C}" type="datetimeFigureOut">
              <a:rPr lang="en-US"/>
              <a:pPr>
                <a:defRPr/>
              </a:pPr>
              <a:t>10/9/2021</a:t>
            </a:fld>
            <a:endParaRPr lang="en-US" dirty="0"/>
          </a:p>
        </p:txBody>
      </p:sp>
      <p:sp>
        <p:nvSpPr>
          <p:cNvPr id="6" name="Footer Placeholder 4">
            <a:extLst>
              <a:ext uri="{FF2B5EF4-FFF2-40B4-BE49-F238E27FC236}">
                <a16:creationId xmlns:a16="http://schemas.microsoft.com/office/drawing/2014/main" id="{D6A3133D-9825-42BD-B525-6797BF3FDC0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0FDD627-54A2-42AD-A6BF-A5C92940A58E}"/>
              </a:ext>
            </a:extLst>
          </p:cNvPr>
          <p:cNvSpPr>
            <a:spLocks noGrp="1"/>
          </p:cNvSpPr>
          <p:nvPr>
            <p:ph type="sldNum" sz="quarter" idx="12"/>
          </p:nvPr>
        </p:nvSpPr>
        <p:spPr/>
        <p:txBody>
          <a:bodyPr/>
          <a:lstStyle>
            <a:lvl1pPr>
              <a:defRPr/>
            </a:lvl1pPr>
          </a:lstStyle>
          <a:p>
            <a:pPr>
              <a:defRPr/>
            </a:pPr>
            <a:fld id="{38AB29DA-F6E9-4817-B373-58F0A0AE1CAA}" type="slidenum">
              <a:rPr lang="en-US" altLang="en-US"/>
              <a:pPr>
                <a:defRPr/>
              </a:pPr>
              <a:t>‹#›</a:t>
            </a:fld>
            <a:endParaRPr lang="en-US" altLang="en-US"/>
          </a:p>
        </p:txBody>
      </p:sp>
    </p:spTree>
    <p:extLst>
      <p:ext uri="{BB962C8B-B14F-4D97-AF65-F5344CB8AC3E}">
        <p14:creationId xmlns:p14="http://schemas.microsoft.com/office/powerpoint/2010/main" val="2204916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1EB7BE-67E5-40F0-97C3-6A77355BDFCF}"/>
              </a:ext>
            </a:extLst>
          </p:cNvPr>
          <p:cNvSpPr>
            <a:spLocks noGrp="1"/>
          </p:cNvSpPr>
          <p:nvPr>
            <p:ph type="dt" sz="half" idx="10"/>
          </p:nvPr>
        </p:nvSpPr>
        <p:spPr/>
        <p:txBody>
          <a:bodyPr/>
          <a:lstStyle>
            <a:lvl1pPr>
              <a:defRPr/>
            </a:lvl1pPr>
          </a:lstStyle>
          <a:p>
            <a:pPr>
              <a:defRPr/>
            </a:pPr>
            <a:fld id="{E4937A24-84A2-417C-9B80-4BB4E06D9E20}" type="datetimeFigureOut">
              <a:rPr lang="en-US"/>
              <a:pPr>
                <a:defRPr/>
              </a:pPr>
              <a:t>10/9/2021</a:t>
            </a:fld>
            <a:endParaRPr lang="en-US" dirty="0"/>
          </a:p>
        </p:txBody>
      </p:sp>
      <p:sp>
        <p:nvSpPr>
          <p:cNvPr id="5" name="Footer Placeholder 4">
            <a:extLst>
              <a:ext uri="{FF2B5EF4-FFF2-40B4-BE49-F238E27FC236}">
                <a16:creationId xmlns:a16="http://schemas.microsoft.com/office/drawing/2014/main" id="{8E1A9AD9-302E-404D-8874-CEE876618EA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8B4A3C2-88EF-4E7A-AB98-14AAF616A6E1}"/>
              </a:ext>
            </a:extLst>
          </p:cNvPr>
          <p:cNvSpPr>
            <a:spLocks noGrp="1"/>
          </p:cNvSpPr>
          <p:nvPr>
            <p:ph type="sldNum" sz="quarter" idx="12"/>
          </p:nvPr>
        </p:nvSpPr>
        <p:spPr/>
        <p:txBody>
          <a:bodyPr/>
          <a:lstStyle>
            <a:lvl1pPr>
              <a:defRPr/>
            </a:lvl1pPr>
          </a:lstStyle>
          <a:p>
            <a:pPr>
              <a:defRPr/>
            </a:pPr>
            <a:fld id="{76546AD4-C60B-46F5-93DA-BCBD68CD86A9}" type="slidenum">
              <a:rPr lang="en-US" altLang="en-US"/>
              <a:pPr>
                <a:defRPr/>
              </a:pPr>
              <a:t>‹#›</a:t>
            </a:fld>
            <a:endParaRPr lang="en-US" altLang="en-US"/>
          </a:p>
        </p:txBody>
      </p:sp>
    </p:spTree>
    <p:extLst>
      <p:ext uri="{BB962C8B-B14F-4D97-AF65-F5344CB8AC3E}">
        <p14:creationId xmlns:p14="http://schemas.microsoft.com/office/powerpoint/2010/main" val="4126160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4ADFC4E-717F-4EB7-ABBA-68198CC8AA48}"/>
              </a:ext>
            </a:extLst>
          </p:cNvPr>
          <p:cNvSpPr>
            <a:spLocks noGrp="1"/>
          </p:cNvSpPr>
          <p:nvPr>
            <p:ph type="dt" sz="half" idx="10"/>
          </p:nvPr>
        </p:nvSpPr>
        <p:spPr/>
        <p:txBody>
          <a:bodyPr/>
          <a:lstStyle>
            <a:lvl1pPr>
              <a:defRPr/>
            </a:lvl1pPr>
          </a:lstStyle>
          <a:p>
            <a:pPr>
              <a:defRPr/>
            </a:pPr>
            <a:fld id="{641C7BD6-26B6-4DCD-A464-211CFD1CF314}" type="datetimeFigureOut">
              <a:rPr lang="en-US"/>
              <a:pPr>
                <a:defRPr/>
              </a:pPr>
              <a:t>10/9/2021</a:t>
            </a:fld>
            <a:endParaRPr lang="en-US" dirty="0"/>
          </a:p>
        </p:txBody>
      </p:sp>
      <p:sp>
        <p:nvSpPr>
          <p:cNvPr id="5" name="Footer Placeholder 4">
            <a:extLst>
              <a:ext uri="{FF2B5EF4-FFF2-40B4-BE49-F238E27FC236}">
                <a16:creationId xmlns:a16="http://schemas.microsoft.com/office/drawing/2014/main" id="{28B185FB-76F9-400B-BAA9-C2F82395925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F1A4486-AD20-4531-AC0F-D89B46A01F64}"/>
              </a:ext>
            </a:extLst>
          </p:cNvPr>
          <p:cNvSpPr>
            <a:spLocks noGrp="1"/>
          </p:cNvSpPr>
          <p:nvPr>
            <p:ph type="sldNum" sz="quarter" idx="12"/>
          </p:nvPr>
        </p:nvSpPr>
        <p:spPr/>
        <p:txBody>
          <a:bodyPr/>
          <a:lstStyle>
            <a:lvl1pPr>
              <a:defRPr/>
            </a:lvl1pPr>
          </a:lstStyle>
          <a:p>
            <a:pPr>
              <a:defRPr/>
            </a:pPr>
            <a:fld id="{90F619FB-E49B-42D2-BDC6-03B23BB9A090}" type="slidenum">
              <a:rPr lang="en-US" altLang="en-US"/>
              <a:pPr>
                <a:defRPr/>
              </a:pPr>
              <a:t>‹#›</a:t>
            </a:fld>
            <a:endParaRPr lang="en-US" altLang="en-US"/>
          </a:p>
        </p:txBody>
      </p:sp>
    </p:spTree>
    <p:extLst>
      <p:ext uri="{BB962C8B-B14F-4D97-AF65-F5344CB8AC3E}">
        <p14:creationId xmlns:p14="http://schemas.microsoft.com/office/powerpoint/2010/main" val="4034309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EA48A14-1E87-4923-9421-9211D2CD68E9}"/>
              </a:ext>
            </a:extLst>
          </p:cNvPr>
          <p:cNvSpPr>
            <a:spLocks noGrp="1"/>
          </p:cNvSpPr>
          <p:nvPr>
            <p:ph type="title"/>
          </p:nvPr>
        </p:nvSpPr>
        <p:spPr bwMode="auto">
          <a:xfrm>
            <a:off x="3859213" y="477838"/>
            <a:ext cx="8096250"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D593C0AA-D7D2-47CE-8EDF-AE6FF8FD1212}"/>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705593FC-9851-495A-8E4F-C3E272DA16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401E71A8-F2E1-4A85-8DF0-43572B2392F4}" type="datetimeFigureOut">
              <a:rPr lang="en-US"/>
              <a:pPr>
                <a:defRPr/>
              </a:pPr>
              <a:t>10/9/2021</a:t>
            </a:fld>
            <a:endParaRPr lang="en-US" dirty="0"/>
          </a:p>
        </p:txBody>
      </p:sp>
      <p:sp>
        <p:nvSpPr>
          <p:cNvPr id="5" name="Footer Placeholder 4">
            <a:extLst>
              <a:ext uri="{FF2B5EF4-FFF2-40B4-BE49-F238E27FC236}">
                <a16:creationId xmlns:a16="http://schemas.microsoft.com/office/drawing/2014/main" id="{C611489A-5ECD-49A4-9086-F3135B5137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10C241E6-37D0-47AC-9D0C-FB43A0FA2BEB}"/>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pPr>
              <a:defRPr/>
            </a:pPr>
            <a:fld id="{19ECAA8C-8466-4CC3-AEA1-82250AA32EF0}" type="slidenum">
              <a:rPr lang="en-US" altLang="en-US"/>
              <a:pPr>
                <a:defRPr/>
              </a:pPr>
              <a:t>‹#›</a:t>
            </a:fld>
            <a:endParaRPr lang="en-US" altLang="en-US"/>
          </a:p>
        </p:txBody>
      </p:sp>
      <p:pic>
        <p:nvPicPr>
          <p:cNvPr id="1031" name="Picture 1">
            <a:extLst>
              <a:ext uri="{FF2B5EF4-FFF2-40B4-BE49-F238E27FC236}">
                <a16:creationId xmlns:a16="http://schemas.microsoft.com/office/drawing/2014/main" id="{0BEAD7B0-B78C-494A-A6F8-4F376A2EC4E3}"/>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17513" y="387350"/>
            <a:ext cx="3157537"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Robert.wendt@csulb.ed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F3A7768F-FD91-4B9D-A61A-C6C2B56F5EB8}"/>
              </a:ext>
            </a:extLst>
          </p:cNvPr>
          <p:cNvSpPr>
            <a:spLocks noGrp="1"/>
          </p:cNvSpPr>
          <p:nvPr>
            <p:ph type="ctrTitle"/>
          </p:nvPr>
        </p:nvSpPr>
        <p:spPr>
          <a:xfrm>
            <a:off x="1524000" y="1254125"/>
            <a:ext cx="10098088" cy="2362200"/>
          </a:xfrm>
        </p:spPr>
        <p:txBody>
          <a:bodyPr/>
          <a:lstStyle/>
          <a:p>
            <a:pPr eaLnBrk="1" hangingPunct="1"/>
            <a:br>
              <a:rPr lang="en-US" altLang="en-US" sz="4400" dirty="0">
                <a:solidFill>
                  <a:srgbClr val="FFFF00"/>
                </a:solidFill>
              </a:rPr>
            </a:br>
            <a:br>
              <a:rPr lang="en-US" altLang="en-US" sz="4400" dirty="0">
                <a:solidFill>
                  <a:srgbClr val="FFFF00"/>
                </a:solidFill>
              </a:rPr>
            </a:br>
            <a:r>
              <a:rPr lang="en-US" altLang="en-US" sz="4400" dirty="0">
                <a:solidFill>
                  <a:srgbClr val="FFFF00"/>
                </a:solidFill>
              </a:rPr>
              <a:t>Resume Writing Workshop</a:t>
            </a:r>
            <a:br>
              <a:rPr lang="en-US" altLang="en-US" sz="4400" dirty="0">
                <a:solidFill>
                  <a:srgbClr val="FFFF00"/>
                </a:solidFill>
              </a:rPr>
            </a:br>
            <a:r>
              <a:rPr lang="en-US" altLang="en-US" sz="4400" dirty="0">
                <a:solidFill>
                  <a:srgbClr val="FFFF00"/>
                </a:solidFill>
              </a:rPr>
              <a:t>Presented by</a:t>
            </a:r>
            <a:br>
              <a:rPr lang="en-US" altLang="en-US" sz="4400" dirty="0">
                <a:solidFill>
                  <a:srgbClr val="FFFF00"/>
                </a:solidFill>
              </a:rPr>
            </a:br>
            <a:r>
              <a:rPr lang="en-US" altLang="en-US" sz="4400" dirty="0">
                <a:solidFill>
                  <a:srgbClr val="FFFF00"/>
                </a:solidFill>
              </a:rPr>
              <a:t>Robert Wendt, Career Counselor</a:t>
            </a:r>
            <a:endParaRPr lang="en-US" altLang="en-US" sz="4400" dirty="0"/>
          </a:p>
        </p:txBody>
      </p:sp>
      <p:sp>
        <p:nvSpPr>
          <p:cNvPr id="2051" name="Subtitle 2">
            <a:extLst>
              <a:ext uri="{FF2B5EF4-FFF2-40B4-BE49-F238E27FC236}">
                <a16:creationId xmlns:a16="http://schemas.microsoft.com/office/drawing/2014/main" id="{9736C725-4D4A-408C-846B-269DA8847B18}"/>
              </a:ext>
            </a:extLst>
          </p:cNvPr>
          <p:cNvSpPr>
            <a:spLocks noGrp="1"/>
          </p:cNvSpPr>
          <p:nvPr>
            <p:ph type="subTitle" idx="1"/>
          </p:nvPr>
        </p:nvSpPr>
        <p:spPr>
          <a:xfrm>
            <a:off x="1524000" y="4222750"/>
            <a:ext cx="9144000" cy="1655763"/>
          </a:xfrm>
        </p:spPr>
        <p:txBody>
          <a:bodyPr/>
          <a:lstStyle/>
          <a:p>
            <a:pPr eaLnBrk="1" hangingPunct="1"/>
            <a:r>
              <a:rPr lang="en-US" altLang="en-US" sz="3600" dirty="0"/>
              <a:t>California State University, Long Beach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6FE96DAC-9273-4B58-8AFA-7F17D73BDCE0}"/>
              </a:ext>
            </a:extLst>
          </p:cNvPr>
          <p:cNvSpPr>
            <a:spLocks noGrp="1"/>
          </p:cNvSpPr>
          <p:nvPr>
            <p:ph type="title"/>
          </p:nvPr>
        </p:nvSpPr>
        <p:spPr/>
        <p:txBody>
          <a:bodyPr/>
          <a:lstStyle/>
          <a:p>
            <a:pPr eaLnBrk="1" hangingPunct="1"/>
            <a:r>
              <a:rPr lang="en-US" altLang="en-US"/>
              <a:t>What is a resume?</a:t>
            </a:r>
          </a:p>
        </p:txBody>
      </p:sp>
      <p:sp>
        <p:nvSpPr>
          <p:cNvPr id="4099" name="Content Placeholder 2">
            <a:extLst>
              <a:ext uri="{FF2B5EF4-FFF2-40B4-BE49-F238E27FC236}">
                <a16:creationId xmlns:a16="http://schemas.microsoft.com/office/drawing/2014/main" id="{0C71FF8A-E883-4599-9A8F-CD9CF82294EB}"/>
              </a:ext>
            </a:extLst>
          </p:cNvPr>
          <p:cNvSpPr>
            <a:spLocks noGrp="1"/>
          </p:cNvSpPr>
          <p:nvPr>
            <p:ph idx="1"/>
          </p:nvPr>
        </p:nvSpPr>
        <p:spPr/>
        <p:txBody>
          <a:bodyPr/>
          <a:lstStyle/>
          <a:p>
            <a:pPr eaLnBrk="1" hangingPunct="1">
              <a:spcAft>
                <a:spcPts val="3600"/>
              </a:spcAft>
            </a:pPr>
            <a:r>
              <a:rPr lang="en-US" altLang="en-US" dirty="0"/>
              <a:t>A resume is a document that tells an employer about a job applicant.</a:t>
            </a:r>
          </a:p>
          <a:p>
            <a:pPr eaLnBrk="1" hangingPunct="1">
              <a:spcAft>
                <a:spcPts val="3600"/>
              </a:spcAft>
            </a:pPr>
            <a:r>
              <a:rPr lang="en-US" altLang="en-US" dirty="0"/>
              <a:t>Resumes are supposed to get you an interview.</a:t>
            </a:r>
          </a:p>
          <a:p>
            <a:pPr eaLnBrk="1" hangingPunct="1">
              <a:spcAft>
                <a:spcPts val="3600"/>
              </a:spcAft>
            </a:pPr>
            <a:r>
              <a:rPr lang="en-US" altLang="en-US" dirty="0"/>
              <a:t>Resumes are supposed to tell, in some detail, an employer about your skills and qualifications.</a:t>
            </a:r>
          </a:p>
          <a:p>
            <a:pPr eaLnBrk="1" hangingPunct="1">
              <a:spcAft>
                <a:spcPts val="3600"/>
              </a:spcAft>
            </a:pPr>
            <a:r>
              <a:rPr lang="en-US" altLang="en-US" dirty="0"/>
              <a:t>Resumes should be thought of as a marketing document.</a:t>
            </a: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317DA4FF-33E0-4CCD-8637-1617449E1DB1}"/>
              </a:ext>
            </a:extLst>
          </p:cNvPr>
          <p:cNvSpPr>
            <a:spLocks noGrp="1"/>
          </p:cNvSpPr>
          <p:nvPr>
            <p:ph type="title"/>
          </p:nvPr>
        </p:nvSpPr>
        <p:spPr/>
        <p:txBody>
          <a:bodyPr/>
          <a:lstStyle/>
          <a:p>
            <a:pPr eaLnBrk="1" hangingPunct="1"/>
            <a:r>
              <a:rPr lang="en-US" altLang="en-US"/>
              <a:t>What are the different</a:t>
            </a:r>
            <a:br>
              <a:rPr lang="en-US" altLang="en-US"/>
            </a:br>
            <a:r>
              <a:rPr lang="en-US" altLang="en-US"/>
              <a:t> types of resumes?</a:t>
            </a:r>
          </a:p>
        </p:txBody>
      </p:sp>
      <p:sp>
        <p:nvSpPr>
          <p:cNvPr id="5123" name="Content Placeholder 2">
            <a:extLst>
              <a:ext uri="{FF2B5EF4-FFF2-40B4-BE49-F238E27FC236}">
                <a16:creationId xmlns:a16="http://schemas.microsoft.com/office/drawing/2014/main" id="{F6707F86-FEFD-4122-8CF4-E055770C07AA}"/>
              </a:ext>
            </a:extLst>
          </p:cNvPr>
          <p:cNvSpPr>
            <a:spLocks noGrp="1"/>
          </p:cNvSpPr>
          <p:nvPr>
            <p:ph idx="1"/>
          </p:nvPr>
        </p:nvSpPr>
        <p:spPr/>
        <p:txBody>
          <a:bodyPr/>
          <a:lstStyle/>
          <a:p>
            <a:pPr eaLnBrk="1" hangingPunct="1">
              <a:spcAft>
                <a:spcPts val="3600"/>
              </a:spcAft>
            </a:pPr>
            <a:r>
              <a:rPr lang="en-US" altLang="en-US" dirty="0"/>
              <a:t>Chronological</a:t>
            </a:r>
          </a:p>
          <a:p>
            <a:pPr eaLnBrk="1" hangingPunct="1">
              <a:spcAft>
                <a:spcPts val="3600"/>
              </a:spcAft>
            </a:pPr>
            <a:r>
              <a:rPr lang="en-US" altLang="en-US" dirty="0"/>
              <a:t>Functional</a:t>
            </a:r>
          </a:p>
          <a:p>
            <a:pPr eaLnBrk="1" hangingPunct="1">
              <a:spcAft>
                <a:spcPts val="3600"/>
              </a:spcAft>
            </a:pPr>
            <a:r>
              <a:rPr lang="en-US" altLang="en-US" dirty="0"/>
              <a:t>Combination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3F1DB501-46AC-4AB0-8F7F-4051F19AA227}"/>
              </a:ext>
            </a:extLst>
          </p:cNvPr>
          <p:cNvSpPr>
            <a:spLocks noGrp="1"/>
          </p:cNvSpPr>
          <p:nvPr>
            <p:ph type="title"/>
          </p:nvPr>
        </p:nvSpPr>
        <p:spPr/>
        <p:txBody>
          <a:bodyPr/>
          <a:lstStyle/>
          <a:p>
            <a:pPr eaLnBrk="1" hangingPunct="1"/>
            <a:r>
              <a:rPr lang="en-US" altLang="en-US"/>
              <a:t>What should you do to start the writing process?</a:t>
            </a:r>
          </a:p>
        </p:txBody>
      </p:sp>
      <p:sp>
        <p:nvSpPr>
          <p:cNvPr id="6147" name="Content Placeholder 2">
            <a:extLst>
              <a:ext uri="{FF2B5EF4-FFF2-40B4-BE49-F238E27FC236}">
                <a16:creationId xmlns:a16="http://schemas.microsoft.com/office/drawing/2014/main" id="{F0C6D4A8-0C86-487A-A940-EE8E5B448FF0}"/>
              </a:ext>
            </a:extLst>
          </p:cNvPr>
          <p:cNvSpPr>
            <a:spLocks noGrp="1"/>
          </p:cNvSpPr>
          <p:nvPr>
            <p:ph idx="1"/>
          </p:nvPr>
        </p:nvSpPr>
        <p:spPr/>
        <p:txBody>
          <a:bodyPr/>
          <a:lstStyle/>
          <a:p>
            <a:pPr marL="514350" indent="-514350" eaLnBrk="1" hangingPunct="1">
              <a:spcAft>
                <a:spcPts val="3600"/>
              </a:spcAft>
              <a:buFont typeface="+mj-lt"/>
              <a:buAutoNum type="arabicPeriod"/>
            </a:pPr>
            <a:r>
              <a:rPr lang="en-US" altLang="en-US" dirty="0"/>
              <a:t>You should take stock of your skills.</a:t>
            </a:r>
          </a:p>
          <a:p>
            <a:pPr marL="514350" indent="-514350" eaLnBrk="1" hangingPunct="1">
              <a:spcAft>
                <a:spcPts val="3600"/>
              </a:spcAft>
              <a:buFont typeface="+mj-lt"/>
              <a:buAutoNum type="arabicPeriod"/>
            </a:pPr>
            <a:r>
              <a:rPr lang="en-US" altLang="en-US" dirty="0"/>
              <a:t>You should take stock of your qualifications.</a:t>
            </a:r>
          </a:p>
          <a:p>
            <a:pPr marL="514350" indent="-514350" eaLnBrk="1" hangingPunct="1">
              <a:spcAft>
                <a:spcPts val="3600"/>
              </a:spcAft>
              <a:buFont typeface="+mj-lt"/>
              <a:buAutoNum type="arabicPeriod"/>
            </a:pPr>
            <a:r>
              <a:rPr lang="en-US" altLang="en-US" dirty="0"/>
              <a:t>You should take stock of your education and training.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7F12C93C-0BF5-4974-8BE1-B78A314AB2B1}"/>
              </a:ext>
            </a:extLst>
          </p:cNvPr>
          <p:cNvSpPr>
            <a:spLocks noGrp="1"/>
          </p:cNvSpPr>
          <p:nvPr>
            <p:ph type="title"/>
          </p:nvPr>
        </p:nvSpPr>
        <p:spPr/>
        <p:txBody>
          <a:bodyPr/>
          <a:lstStyle/>
          <a:p>
            <a:pPr eaLnBrk="1" hangingPunct="1"/>
            <a:r>
              <a:rPr lang="en-US" altLang="en-US"/>
              <a:t>What paper and font should you use?	</a:t>
            </a:r>
          </a:p>
        </p:txBody>
      </p:sp>
      <p:sp>
        <p:nvSpPr>
          <p:cNvPr id="7171" name="Content Placeholder 2">
            <a:extLst>
              <a:ext uri="{FF2B5EF4-FFF2-40B4-BE49-F238E27FC236}">
                <a16:creationId xmlns:a16="http://schemas.microsoft.com/office/drawing/2014/main" id="{BBB6BCF2-A7AE-4804-AB61-5AC569271A80}"/>
              </a:ext>
            </a:extLst>
          </p:cNvPr>
          <p:cNvSpPr>
            <a:spLocks noGrp="1"/>
          </p:cNvSpPr>
          <p:nvPr>
            <p:ph idx="1"/>
          </p:nvPr>
        </p:nvSpPr>
        <p:spPr/>
        <p:txBody>
          <a:bodyPr/>
          <a:lstStyle/>
          <a:p>
            <a:pPr eaLnBrk="1" hangingPunct="1">
              <a:spcAft>
                <a:spcPts val="3600"/>
              </a:spcAft>
            </a:pPr>
            <a:r>
              <a:rPr lang="en-US" altLang="en-US" dirty="0"/>
              <a:t>You can use either white, off-white or light gray paper.</a:t>
            </a:r>
          </a:p>
          <a:p>
            <a:pPr eaLnBrk="1" hangingPunct="1">
              <a:spcAft>
                <a:spcPts val="3600"/>
              </a:spcAft>
            </a:pPr>
            <a:r>
              <a:rPr lang="en-US" altLang="en-US" dirty="0"/>
              <a:t>The font you should use should, first and foremost, be readable.</a:t>
            </a:r>
          </a:p>
          <a:p>
            <a:pPr eaLnBrk="1" hangingPunct="1">
              <a:spcAft>
                <a:spcPts val="3600"/>
              </a:spcAft>
            </a:pPr>
            <a:r>
              <a:rPr lang="en-US" altLang="en-US" dirty="0"/>
              <a:t>The font should be a 10 or 12 point font.</a:t>
            </a:r>
          </a:p>
          <a:p>
            <a:pPr eaLnBrk="1" hangingPunct="1">
              <a:spcAft>
                <a:spcPts val="3600"/>
              </a:spcAft>
            </a:pPr>
            <a:r>
              <a:rPr lang="en-US" altLang="en-US" dirty="0"/>
              <a:t>One page per 10-15 years of </a:t>
            </a:r>
            <a:r>
              <a:rPr lang="en-US" altLang="en-US" dirty="0" err="1"/>
              <a:t>werk</a:t>
            </a:r>
            <a:r>
              <a:rPr lang="en-US" altLang="en-US" dirty="0"/>
              <a:t> experience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4F10CA2E-8FDF-470B-B251-0D774B5A192F}"/>
              </a:ext>
            </a:extLst>
          </p:cNvPr>
          <p:cNvSpPr>
            <a:spLocks noGrp="1"/>
          </p:cNvSpPr>
          <p:nvPr>
            <p:ph type="title"/>
          </p:nvPr>
        </p:nvSpPr>
        <p:spPr/>
        <p:txBody>
          <a:bodyPr/>
          <a:lstStyle/>
          <a:p>
            <a:pPr eaLnBrk="1" hangingPunct="1"/>
            <a:r>
              <a:rPr lang="en-US" altLang="en-US"/>
              <a:t>Parts of the resume	</a:t>
            </a:r>
          </a:p>
        </p:txBody>
      </p:sp>
      <p:sp>
        <p:nvSpPr>
          <p:cNvPr id="8195" name="Content Placeholder 2">
            <a:extLst>
              <a:ext uri="{FF2B5EF4-FFF2-40B4-BE49-F238E27FC236}">
                <a16:creationId xmlns:a16="http://schemas.microsoft.com/office/drawing/2014/main" id="{F64A8DB3-AB68-48B6-83A9-D160683A87D0}"/>
              </a:ext>
            </a:extLst>
          </p:cNvPr>
          <p:cNvSpPr>
            <a:spLocks noGrp="1"/>
          </p:cNvSpPr>
          <p:nvPr>
            <p:ph idx="1"/>
          </p:nvPr>
        </p:nvSpPr>
        <p:spPr/>
        <p:txBody>
          <a:bodyPr/>
          <a:lstStyle/>
          <a:p>
            <a:pPr eaLnBrk="1" hangingPunct="1"/>
            <a:r>
              <a:rPr lang="en-US" altLang="en-US" dirty="0"/>
              <a:t>Your resume should contain the following sections.</a:t>
            </a:r>
          </a:p>
          <a:p>
            <a:pPr lvl="1" eaLnBrk="1" hangingPunct="1"/>
            <a:endParaRPr lang="en-US" altLang="en-US" dirty="0"/>
          </a:p>
          <a:p>
            <a:pPr lvl="1" eaLnBrk="1" hangingPunct="1"/>
            <a:r>
              <a:rPr lang="en-US" altLang="en-US" dirty="0"/>
              <a:t>Contact Information</a:t>
            </a:r>
          </a:p>
          <a:p>
            <a:pPr lvl="1" eaLnBrk="1" hangingPunct="1"/>
            <a:r>
              <a:rPr lang="en-US" altLang="en-US" dirty="0">
                <a:solidFill>
                  <a:srgbClr val="FFFF00"/>
                </a:solidFill>
              </a:rPr>
              <a:t>Objective</a:t>
            </a:r>
          </a:p>
          <a:p>
            <a:pPr lvl="1" eaLnBrk="1" hangingPunct="1"/>
            <a:r>
              <a:rPr lang="en-US" altLang="en-US" dirty="0"/>
              <a:t>Education</a:t>
            </a:r>
          </a:p>
          <a:p>
            <a:pPr lvl="1" eaLnBrk="1" hangingPunct="1"/>
            <a:r>
              <a:rPr lang="en-US" altLang="en-US" dirty="0"/>
              <a:t>Skills</a:t>
            </a:r>
          </a:p>
          <a:p>
            <a:pPr lvl="1" eaLnBrk="1" hangingPunct="1"/>
            <a:r>
              <a:rPr lang="en-US" altLang="en-US" dirty="0"/>
              <a:t>Experience</a:t>
            </a:r>
          </a:p>
          <a:p>
            <a:pPr lvl="1" eaLnBrk="1" hangingPunct="1"/>
            <a:endParaRPr lang="en-US" altLang="en-US" dirty="0"/>
          </a:p>
          <a:p>
            <a:pPr lvl="1" eaLnBrk="1" hangingPunct="1"/>
            <a:r>
              <a:rPr lang="en-US" altLang="en-US" dirty="0"/>
              <a:t>You can also include other sections as needed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C384E597-E6AE-4B65-88FC-E4D7E753092C}"/>
              </a:ext>
            </a:extLst>
          </p:cNvPr>
          <p:cNvSpPr>
            <a:spLocks noGrp="1"/>
          </p:cNvSpPr>
          <p:nvPr>
            <p:ph type="title"/>
          </p:nvPr>
        </p:nvSpPr>
        <p:spPr/>
        <p:txBody>
          <a:bodyPr/>
          <a:lstStyle/>
          <a:p>
            <a:pPr eaLnBrk="1" hangingPunct="1"/>
            <a:r>
              <a:rPr lang="en-US" altLang="en-US"/>
              <a:t>Contact Information	</a:t>
            </a:r>
          </a:p>
        </p:txBody>
      </p:sp>
      <p:sp>
        <p:nvSpPr>
          <p:cNvPr id="9219" name="Content Placeholder 2">
            <a:extLst>
              <a:ext uri="{FF2B5EF4-FFF2-40B4-BE49-F238E27FC236}">
                <a16:creationId xmlns:a16="http://schemas.microsoft.com/office/drawing/2014/main" id="{17282DE7-84FE-4893-806E-9D5DB5DF1B04}"/>
              </a:ext>
            </a:extLst>
          </p:cNvPr>
          <p:cNvSpPr>
            <a:spLocks noGrp="1"/>
          </p:cNvSpPr>
          <p:nvPr>
            <p:ph idx="1"/>
          </p:nvPr>
        </p:nvSpPr>
        <p:spPr/>
        <p:txBody>
          <a:bodyPr/>
          <a:lstStyle/>
          <a:p>
            <a:pPr eaLnBrk="1" hangingPunct="1"/>
            <a:r>
              <a:rPr lang="en-US" altLang="en-US"/>
              <a:t>Your Contact Information should include your email address and a phone number.</a:t>
            </a:r>
          </a:p>
          <a:p>
            <a:pPr eaLnBrk="1" hangingPunct="1"/>
            <a:endParaRPr lang="en-US" altLang="en-US"/>
          </a:p>
          <a:p>
            <a:pPr lvl="1" eaLnBrk="1" hangingPunct="1"/>
            <a:r>
              <a:rPr lang="en-US" altLang="en-US"/>
              <a:t>Things to be careful of:</a:t>
            </a:r>
          </a:p>
          <a:p>
            <a:pPr lvl="1" eaLnBrk="1" hangingPunct="1"/>
            <a:r>
              <a:rPr lang="en-US" altLang="en-US"/>
              <a:t>Your phone message and etiquette</a:t>
            </a:r>
          </a:p>
          <a:p>
            <a:pPr lvl="1" eaLnBrk="1" hangingPunct="1"/>
            <a:r>
              <a:rPr lang="en-US" altLang="en-US"/>
              <a:t>The name you use in your email address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CB008E33-A03E-47E4-9610-3BCE87B5134E}"/>
              </a:ext>
            </a:extLst>
          </p:cNvPr>
          <p:cNvSpPr>
            <a:spLocks noGrp="1"/>
          </p:cNvSpPr>
          <p:nvPr>
            <p:ph type="title"/>
          </p:nvPr>
        </p:nvSpPr>
        <p:spPr>
          <a:xfrm>
            <a:off x="3859213" y="633413"/>
            <a:ext cx="8096250" cy="700087"/>
          </a:xfrm>
        </p:spPr>
        <p:txBody>
          <a:bodyPr/>
          <a:lstStyle/>
          <a:p>
            <a:r>
              <a:rPr lang="en-US" altLang="en-US" sz="4800" b="1"/>
              <a:t>Contact Information</a:t>
            </a:r>
          </a:p>
        </p:txBody>
      </p:sp>
      <p:sp>
        <p:nvSpPr>
          <p:cNvPr id="4" name="Rectangle 1">
            <a:extLst>
              <a:ext uri="{FF2B5EF4-FFF2-40B4-BE49-F238E27FC236}">
                <a16:creationId xmlns:a16="http://schemas.microsoft.com/office/drawing/2014/main" id="{68F42F79-C701-4879-B763-96BC74C877E8}"/>
              </a:ext>
            </a:extLst>
          </p:cNvPr>
          <p:cNvSpPr>
            <a:spLocks noGrp="1" noChangeArrowheads="1"/>
          </p:cNvSpPr>
          <p:nvPr>
            <p:ph idx="1"/>
          </p:nvPr>
        </p:nvSpPr>
        <p:spPr>
          <a:xfrm>
            <a:off x="3973513" y="2316163"/>
            <a:ext cx="4260850" cy="2554287"/>
          </a:xfrm>
        </p:spPr>
        <p:txBody>
          <a:bodyPr wrap="none" anchor="ctr">
            <a:spAutoFit/>
          </a:bodyPr>
          <a:lstStyle/>
          <a:p>
            <a:pPr marL="0" indent="0" algn="ctr">
              <a:lnSpc>
                <a:spcPct val="100000"/>
              </a:lnSpc>
              <a:spcBef>
                <a:spcPct val="0"/>
              </a:spcBef>
              <a:buFontTx/>
              <a:buNone/>
              <a:defRPr/>
            </a:pPr>
            <a:r>
              <a:rPr lang="en-US" altLang="en-US" sz="3200" b="1" dirty="0">
                <a:latin typeface="Arial" panose="020B0604020202020204" pitchFamily="34" charset="0"/>
                <a:ea typeface="Times New Roman" panose="02020603050405020304" pitchFamily="18" charset="0"/>
                <a:cs typeface="Arial" panose="020B0604020202020204" pitchFamily="34" charset="0"/>
              </a:rPr>
              <a:t>Anita </a:t>
            </a:r>
            <a:r>
              <a:rPr lang="en-US" altLang="en-US" sz="3200" b="1" dirty="0" err="1">
                <a:latin typeface="Arial" panose="020B0604020202020204" pitchFamily="34" charset="0"/>
                <a:ea typeface="Times New Roman" panose="02020603050405020304" pitchFamily="18" charset="0"/>
                <a:cs typeface="Arial" panose="020B0604020202020204" pitchFamily="34" charset="0"/>
              </a:rPr>
              <a:t>Jobb</a:t>
            </a:r>
            <a:endParaRPr lang="en-US" altLang="en-US" sz="3200" dirty="0"/>
          </a:p>
          <a:p>
            <a:pPr marL="0" indent="0" algn="ctr">
              <a:lnSpc>
                <a:spcPct val="100000"/>
              </a:lnSpc>
              <a:spcBef>
                <a:spcPct val="0"/>
              </a:spcBef>
              <a:buFontTx/>
              <a:buNone/>
              <a:defRPr/>
            </a:pPr>
            <a:r>
              <a:rPr lang="en-US" altLang="en-US" sz="3200" dirty="0">
                <a:solidFill>
                  <a:schemeClr val="accent4">
                    <a:lumMod val="60000"/>
                    <a:lumOff val="40000"/>
                  </a:schemeClr>
                </a:solidFill>
                <a:latin typeface="Arial" panose="020B0604020202020204" pitchFamily="34" charset="0"/>
                <a:ea typeface="Times New Roman" panose="02020603050405020304" pitchFamily="18" charset="0"/>
                <a:cs typeface="Arial" panose="020B0604020202020204" pitchFamily="34" charset="0"/>
              </a:rPr>
              <a:t>123 Occupation Street</a:t>
            </a:r>
            <a:endParaRPr lang="en-US" altLang="en-US" sz="3200" dirty="0">
              <a:solidFill>
                <a:schemeClr val="accent4">
                  <a:lumMod val="60000"/>
                  <a:lumOff val="40000"/>
                </a:schemeClr>
              </a:solidFill>
            </a:endParaRPr>
          </a:p>
          <a:p>
            <a:pPr marL="0" indent="0" algn="ctr">
              <a:lnSpc>
                <a:spcPct val="100000"/>
              </a:lnSpc>
              <a:spcBef>
                <a:spcPct val="0"/>
              </a:spcBef>
              <a:buFontTx/>
              <a:buNone/>
              <a:defRPr/>
            </a:pPr>
            <a:r>
              <a:rPr lang="en-US" altLang="en-US" sz="3200" dirty="0">
                <a:solidFill>
                  <a:schemeClr val="accent4">
                    <a:lumMod val="60000"/>
                    <a:lumOff val="40000"/>
                  </a:schemeClr>
                </a:solidFill>
                <a:latin typeface="Arial" panose="020B0604020202020204" pitchFamily="34" charset="0"/>
                <a:ea typeface="Times New Roman" panose="02020603050405020304" pitchFamily="18" charset="0"/>
                <a:cs typeface="Arial" panose="020B0604020202020204" pitchFamily="34" charset="0"/>
              </a:rPr>
              <a:t>Worksite, CA 90000</a:t>
            </a:r>
            <a:endParaRPr lang="en-US" altLang="en-US" sz="3200" dirty="0">
              <a:solidFill>
                <a:schemeClr val="accent4">
                  <a:lumMod val="60000"/>
                  <a:lumOff val="40000"/>
                </a:schemeClr>
              </a:solidFill>
            </a:endParaRPr>
          </a:p>
          <a:p>
            <a:pPr marL="0" indent="0" algn="ctr">
              <a:lnSpc>
                <a:spcPct val="100000"/>
              </a:lnSpc>
              <a:spcBef>
                <a:spcPct val="0"/>
              </a:spcBef>
              <a:buFontTx/>
              <a:buNone/>
              <a:defRPr/>
            </a:pPr>
            <a:r>
              <a:rPr lang="en-US" altLang="en-US" sz="3200" dirty="0">
                <a:latin typeface="Arial" panose="020B0604020202020204" pitchFamily="34" charset="0"/>
                <a:ea typeface="Times New Roman" panose="02020603050405020304" pitchFamily="18" charset="0"/>
                <a:cs typeface="Arial" panose="020B0604020202020204" pitchFamily="34" charset="0"/>
              </a:rPr>
              <a:t>(562) 555-1212</a:t>
            </a:r>
            <a:endParaRPr lang="en-US" altLang="en-US" sz="3200" dirty="0"/>
          </a:p>
          <a:p>
            <a:pPr marL="0" indent="0" algn="ctr">
              <a:lnSpc>
                <a:spcPct val="100000"/>
              </a:lnSpc>
              <a:spcBef>
                <a:spcPct val="0"/>
              </a:spcBef>
              <a:buFontTx/>
              <a:buNone/>
              <a:defRPr/>
            </a:pPr>
            <a:r>
              <a:rPr lang="en-US" altLang="en-US" sz="3200" dirty="0">
                <a:latin typeface="Arial" panose="020B0604020202020204" pitchFamily="34" charset="0"/>
                <a:ea typeface="Times New Roman" panose="02020603050405020304" pitchFamily="18" charset="0"/>
                <a:cs typeface="Arial" panose="020B0604020202020204" pitchFamily="34" charset="0"/>
              </a:rPr>
              <a:t>agoodjob@email.com</a:t>
            </a:r>
            <a:endParaRPr lang="en-US" altLang="en-US"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416A3091-93D5-436C-B8C5-68CE2982DF8F}"/>
              </a:ext>
            </a:extLst>
          </p:cNvPr>
          <p:cNvSpPr>
            <a:spLocks noGrp="1"/>
          </p:cNvSpPr>
          <p:nvPr>
            <p:ph type="title"/>
          </p:nvPr>
        </p:nvSpPr>
        <p:spPr>
          <a:xfrm>
            <a:off x="3851275" y="477838"/>
            <a:ext cx="8096250" cy="700087"/>
          </a:xfrm>
        </p:spPr>
        <p:txBody>
          <a:bodyPr/>
          <a:lstStyle/>
          <a:p>
            <a:pPr eaLnBrk="1" hangingPunct="1"/>
            <a:r>
              <a:rPr lang="en-US" altLang="en-US" dirty="0"/>
              <a:t>Objective</a:t>
            </a:r>
          </a:p>
        </p:txBody>
      </p:sp>
      <p:sp>
        <p:nvSpPr>
          <p:cNvPr id="11267" name="Content Placeholder 2">
            <a:extLst>
              <a:ext uri="{FF2B5EF4-FFF2-40B4-BE49-F238E27FC236}">
                <a16:creationId xmlns:a16="http://schemas.microsoft.com/office/drawing/2014/main" id="{F9082AF3-935B-429A-A824-68663FC76053}"/>
              </a:ext>
            </a:extLst>
          </p:cNvPr>
          <p:cNvSpPr>
            <a:spLocks noGrp="1"/>
          </p:cNvSpPr>
          <p:nvPr>
            <p:ph idx="1"/>
          </p:nvPr>
        </p:nvSpPr>
        <p:spPr>
          <a:xfrm>
            <a:off x="846138" y="1581150"/>
            <a:ext cx="10515600" cy="4351338"/>
          </a:xfrm>
        </p:spPr>
        <p:txBody>
          <a:bodyPr/>
          <a:lstStyle/>
          <a:p>
            <a:pPr eaLnBrk="1" hangingPunct="1"/>
            <a:r>
              <a:rPr lang="en-US" altLang="en-US" dirty="0"/>
              <a:t>The objective is a clear and simple statement of the job or position you are interested in.</a:t>
            </a:r>
          </a:p>
          <a:p>
            <a:pPr eaLnBrk="1" hangingPunct="1"/>
            <a:endParaRPr lang="en-US" altLang="en-US" dirty="0"/>
          </a:p>
          <a:p>
            <a:pPr lvl="1" eaLnBrk="1" hangingPunct="1"/>
            <a:r>
              <a:rPr lang="en-US" altLang="en-US" dirty="0"/>
              <a:t>Your objective, what is the job you are seeking? When applying to a posted job you should always know the job title. Your objective should be specific.</a:t>
            </a:r>
          </a:p>
          <a:p>
            <a:pPr lvl="1" eaLnBrk="1" hangingPunct="1"/>
            <a:endParaRPr lang="en-US" altLang="en-US" dirty="0"/>
          </a:p>
          <a:p>
            <a:pPr lvl="1" eaLnBrk="1" hangingPunct="1"/>
            <a:r>
              <a:rPr lang="en-US" altLang="en-US" dirty="0"/>
              <a:t>Do – A part-time position as a Student Assistant</a:t>
            </a:r>
          </a:p>
          <a:p>
            <a:pPr lvl="1" eaLnBrk="1" hangingPunct="1"/>
            <a:r>
              <a:rPr lang="en-US" altLang="en-US" dirty="0"/>
              <a:t>Do - To personally deliver consistent world-class customer service that will not only bring returning customers, but will also increase product sales in the area of...</a:t>
            </a:r>
          </a:p>
          <a:p>
            <a:pPr lvl="1" eaLnBrk="1" hangingPunct="1"/>
            <a:r>
              <a:rPr lang="en-US" altLang="en-US" dirty="0"/>
              <a:t>Don’t – To get a part-time position where I can gain experience and use my skills and education</a:t>
            </a:r>
          </a:p>
          <a:p>
            <a:pPr lvl="1" eaLnBrk="1" hangingPunct="1"/>
            <a:endParaRPr lang="en-US" altLang="en-US" dirty="0"/>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A856D7C1-4755-4E26-BFF7-899372D660B8}"/>
              </a:ext>
            </a:extLst>
          </p:cNvPr>
          <p:cNvSpPr>
            <a:spLocks noGrp="1"/>
          </p:cNvSpPr>
          <p:nvPr>
            <p:ph type="title"/>
          </p:nvPr>
        </p:nvSpPr>
        <p:spPr/>
        <p:txBody>
          <a:bodyPr/>
          <a:lstStyle/>
          <a:p>
            <a:r>
              <a:rPr lang="en-US" altLang="en-US"/>
              <a:t>Objective</a:t>
            </a:r>
          </a:p>
        </p:txBody>
      </p:sp>
      <p:sp>
        <p:nvSpPr>
          <p:cNvPr id="12291" name="Content Placeholder 2">
            <a:extLst>
              <a:ext uri="{FF2B5EF4-FFF2-40B4-BE49-F238E27FC236}">
                <a16:creationId xmlns:a16="http://schemas.microsoft.com/office/drawing/2014/main" id="{37FCF588-2201-4996-8D12-F642E0E39084}"/>
              </a:ext>
            </a:extLst>
          </p:cNvPr>
          <p:cNvSpPr>
            <a:spLocks noGrp="1"/>
          </p:cNvSpPr>
          <p:nvPr>
            <p:ph idx="1"/>
          </p:nvPr>
        </p:nvSpPr>
        <p:spPr/>
        <p:txBody>
          <a:bodyPr/>
          <a:lstStyle/>
          <a:p>
            <a:pPr marL="0" indent="0">
              <a:buFont typeface="Arial" panose="020B0604020202020204" pitchFamily="34" charset="0"/>
              <a:buNone/>
            </a:pPr>
            <a:endParaRPr lang="en-US" altLang="en-US" b="1" dirty="0"/>
          </a:p>
          <a:p>
            <a:pPr marL="0" indent="0">
              <a:buFont typeface="Arial" panose="020B0604020202020204" pitchFamily="34" charset="0"/>
              <a:buNone/>
            </a:pPr>
            <a:r>
              <a:rPr lang="en-US" altLang="en-US" b="1" dirty="0"/>
              <a:t>Objective:	</a:t>
            </a:r>
            <a:r>
              <a:rPr lang="en-US" altLang="en-US" dirty="0"/>
              <a:t>	A sales position with a large food distribution 				company</a:t>
            </a:r>
            <a:endParaRPr lang="en-US" altLang="en-US" b="1" dirty="0"/>
          </a:p>
          <a:p>
            <a:pPr marL="0" indent="0">
              <a:buFont typeface="Arial" panose="020B0604020202020204" pitchFamily="34" charset="0"/>
              <a:buNone/>
            </a:pPr>
            <a:r>
              <a:rPr lang="en-US" altLang="en-US" dirty="0"/>
              <a:t>Objective:		A full-time job as an electrical engineer in the 				aerospace industry</a:t>
            </a:r>
          </a:p>
          <a:p>
            <a:pPr marL="0" indent="0">
              <a:buFont typeface="Arial" panose="020B0604020202020204" pitchFamily="34" charset="0"/>
              <a:buNone/>
            </a:pPr>
            <a:r>
              <a:rPr lang="en-US" altLang="en-US" dirty="0"/>
              <a:t>Objective:		A part-time position as a student assistant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F80757E0-4AD0-4602-B8FC-AB46C8B327BC}"/>
              </a:ext>
            </a:extLst>
          </p:cNvPr>
          <p:cNvSpPr>
            <a:spLocks noGrp="1"/>
          </p:cNvSpPr>
          <p:nvPr>
            <p:ph type="title"/>
          </p:nvPr>
        </p:nvSpPr>
        <p:spPr/>
        <p:txBody>
          <a:bodyPr/>
          <a:lstStyle/>
          <a:p>
            <a:r>
              <a:rPr lang="en-US" altLang="en-US"/>
              <a:t>Summary of Qualifications</a:t>
            </a:r>
          </a:p>
        </p:txBody>
      </p:sp>
      <p:sp>
        <p:nvSpPr>
          <p:cNvPr id="3" name="Content Placeholder 2">
            <a:extLst>
              <a:ext uri="{FF2B5EF4-FFF2-40B4-BE49-F238E27FC236}">
                <a16:creationId xmlns:a16="http://schemas.microsoft.com/office/drawing/2014/main" id="{009B7128-D64B-493D-90CE-DFA6234FC3C0}"/>
              </a:ext>
            </a:extLst>
          </p:cNvPr>
          <p:cNvSpPr>
            <a:spLocks noGrp="1"/>
          </p:cNvSpPr>
          <p:nvPr>
            <p:ph idx="1"/>
          </p:nvPr>
        </p:nvSpPr>
        <p:spPr>
          <a:xfrm>
            <a:off x="402772" y="1773374"/>
            <a:ext cx="10515600" cy="4351338"/>
          </a:xfrm>
        </p:spPr>
        <p:txBody>
          <a:bodyPr/>
          <a:lstStyle/>
          <a:p>
            <a:pPr marL="0" indent="0">
              <a:buFont typeface="Arial" panose="020B0604020202020204" pitchFamily="34" charset="0"/>
              <a:buNone/>
              <a:defRPr/>
            </a:pPr>
            <a:r>
              <a:rPr lang="en-US" sz="3200" dirty="0">
                <a:solidFill>
                  <a:srgbClr val="FFFF00"/>
                </a:solidFill>
                <a:highlight>
                  <a:srgbClr val="000000"/>
                </a:highlight>
              </a:rPr>
              <a:t>To be used in the case of someone who is more experienced</a:t>
            </a:r>
            <a:r>
              <a:rPr lang="en-US" sz="3200" dirty="0">
                <a:highlight>
                  <a:srgbClr val="000000"/>
                </a:highlight>
              </a:rPr>
              <a:t>.</a:t>
            </a:r>
          </a:p>
          <a:p>
            <a:pPr>
              <a:defRPr/>
            </a:pPr>
            <a:endParaRPr lang="en-US" dirty="0"/>
          </a:p>
          <a:p>
            <a:pPr>
              <a:spcAft>
                <a:spcPts val="3600"/>
              </a:spcAft>
              <a:defRPr/>
            </a:pPr>
            <a:r>
              <a:rPr lang="en-US" dirty="0"/>
              <a:t>Four years experience working in the human services field</a:t>
            </a:r>
          </a:p>
          <a:p>
            <a:pPr>
              <a:spcAft>
                <a:spcPts val="3600"/>
              </a:spcAft>
              <a:defRPr/>
            </a:pPr>
            <a:r>
              <a:rPr lang="en-US" dirty="0"/>
              <a:t>Knowledge of County of Los Angeles WIC programs</a:t>
            </a:r>
          </a:p>
          <a:p>
            <a:pPr>
              <a:spcAft>
                <a:spcPts val="3600"/>
              </a:spcAft>
              <a:defRPr/>
            </a:pPr>
            <a:r>
              <a:rPr lang="en-US" dirty="0"/>
              <a:t>Currently enrolled in an MSW program</a:t>
            </a:r>
          </a:p>
          <a:p>
            <a:pPr>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8302C28A-AA6D-428C-9390-CE786322A885}"/>
              </a:ext>
            </a:extLst>
          </p:cNvPr>
          <p:cNvSpPr>
            <a:spLocks noGrp="1"/>
          </p:cNvSpPr>
          <p:nvPr>
            <p:ph type="title"/>
          </p:nvPr>
        </p:nvSpPr>
        <p:spPr/>
        <p:txBody>
          <a:bodyPr/>
          <a:lstStyle/>
          <a:p>
            <a:pPr eaLnBrk="1" hangingPunct="1"/>
            <a:r>
              <a:rPr lang="en-US" altLang="en-US"/>
              <a:t>Education</a:t>
            </a:r>
          </a:p>
        </p:txBody>
      </p:sp>
      <p:sp>
        <p:nvSpPr>
          <p:cNvPr id="14339" name="Content Placeholder 2">
            <a:extLst>
              <a:ext uri="{FF2B5EF4-FFF2-40B4-BE49-F238E27FC236}">
                <a16:creationId xmlns:a16="http://schemas.microsoft.com/office/drawing/2014/main" id="{F908E430-7B32-441A-BFB9-748F9340CEAC}"/>
              </a:ext>
            </a:extLst>
          </p:cNvPr>
          <p:cNvSpPr>
            <a:spLocks noGrp="1"/>
          </p:cNvSpPr>
          <p:nvPr>
            <p:ph idx="1"/>
          </p:nvPr>
        </p:nvSpPr>
        <p:spPr/>
        <p:txBody>
          <a:bodyPr/>
          <a:lstStyle/>
          <a:p>
            <a:pPr lvl="1" eaLnBrk="1" hangingPunct="1"/>
            <a:r>
              <a:rPr lang="en-US" altLang="en-US" dirty="0"/>
              <a:t>A few simple rules should make your education section clear and quickly readable.</a:t>
            </a:r>
          </a:p>
          <a:p>
            <a:pPr lvl="1" eaLnBrk="1" hangingPunct="1"/>
            <a:r>
              <a:rPr lang="en-US" altLang="en-US" dirty="0"/>
              <a:t>First go to </a:t>
            </a:r>
            <a:r>
              <a:rPr lang="en-US" altLang="en-US" dirty="0" err="1"/>
              <a:t>MyCSULB</a:t>
            </a:r>
            <a:r>
              <a:rPr lang="en-US" altLang="en-US" dirty="0"/>
              <a:t> and copy down the exact title of your degree even if it is long.</a:t>
            </a:r>
          </a:p>
          <a:p>
            <a:pPr lvl="1" eaLnBrk="1" hangingPunct="1"/>
            <a:r>
              <a:rPr lang="en-US" altLang="en-US" dirty="0"/>
              <a:t>Second fully spell out the name and location of the university</a:t>
            </a:r>
          </a:p>
          <a:p>
            <a:pPr lvl="1" eaLnBrk="1" hangingPunct="1"/>
            <a:r>
              <a:rPr lang="en-US" altLang="en-US" dirty="0"/>
              <a:t>Third you can put your projected graduation date in this section.</a:t>
            </a:r>
          </a:p>
          <a:p>
            <a:pPr lvl="1" eaLnBrk="1" hangingPunct="1"/>
            <a:r>
              <a:rPr lang="en-US" altLang="en-US" dirty="0"/>
              <a:t>Finally, you can share you GPA if it is impressive, based on your major and other factors.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3BBFC265-B466-4E27-8756-5E9269ADF705}"/>
              </a:ext>
            </a:extLst>
          </p:cNvPr>
          <p:cNvSpPr>
            <a:spLocks noGrp="1"/>
          </p:cNvSpPr>
          <p:nvPr>
            <p:ph type="title"/>
          </p:nvPr>
        </p:nvSpPr>
        <p:spPr/>
        <p:txBody>
          <a:bodyPr/>
          <a:lstStyle/>
          <a:p>
            <a:r>
              <a:rPr lang="en-US" altLang="en-US" b="1"/>
              <a:t>Education</a:t>
            </a:r>
          </a:p>
        </p:txBody>
      </p:sp>
      <p:sp>
        <p:nvSpPr>
          <p:cNvPr id="15363" name="Rectangle 1">
            <a:extLst>
              <a:ext uri="{FF2B5EF4-FFF2-40B4-BE49-F238E27FC236}">
                <a16:creationId xmlns:a16="http://schemas.microsoft.com/office/drawing/2014/main" id="{CEABC1B8-5C6F-4911-AA2C-44003A376107}"/>
              </a:ext>
            </a:extLst>
          </p:cNvPr>
          <p:cNvSpPr>
            <a:spLocks noGrp="1" noChangeArrowheads="1"/>
          </p:cNvSpPr>
          <p:nvPr>
            <p:ph idx="1"/>
          </p:nvPr>
        </p:nvSpPr>
        <p:spPr>
          <a:xfrm>
            <a:off x="838200" y="2231579"/>
            <a:ext cx="10987110" cy="353943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marL="0" indent="0">
              <a:lnSpc>
                <a:spcPct val="100000"/>
              </a:lnSpc>
              <a:spcBef>
                <a:spcPct val="0"/>
              </a:spcBef>
              <a:buFontTx/>
              <a:buNone/>
            </a:pPr>
            <a:r>
              <a:rPr lang="en-US" altLang="en-US" sz="3200" b="1" dirty="0">
                <a:latin typeface="Arial" panose="020B0604020202020204" pitchFamily="34" charset="0"/>
                <a:ea typeface="Times New Roman" panose="02020603050405020304" pitchFamily="18" charset="0"/>
                <a:cs typeface="Arial" panose="020B0604020202020204" pitchFamily="34" charset="0"/>
              </a:rPr>
              <a:t>Education:	</a:t>
            </a:r>
            <a:r>
              <a:rPr lang="en-US" altLang="en-US" sz="3200" dirty="0">
                <a:latin typeface="Arial" panose="020B0604020202020204" pitchFamily="34" charset="0"/>
                <a:ea typeface="Times New Roman" panose="02020603050405020304" pitchFamily="18" charset="0"/>
                <a:cs typeface="Arial" panose="020B0604020202020204" pitchFamily="34" charset="0"/>
              </a:rPr>
              <a:t>California State University, Long Beach </a:t>
            </a:r>
            <a:endParaRPr lang="en-US" altLang="en-US" sz="3200" dirty="0">
              <a:ea typeface="Times New Roman" panose="02020603050405020304" pitchFamily="18" charset="0"/>
              <a:cs typeface="Arial" panose="020B0604020202020204" pitchFamily="34" charset="0"/>
            </a:endParaRPr>
          </a:p>
          <a:p>
            <a:pPr marL="2743200" indent="0">
              <a:lnSpc>
                <a:spcPct val="100000"/>
              </a:lnSpc>
              <a:spcBef>
                <a:spcPct val="0"/>
              </a:spcBef>
              <a:buFontTx/>
              <a:buNone/>
            </a:pPr>
            <a:r>
              <a:rPr lang="en-US" altLang="en-US" sz="3200" dirty="0">
                <a:latin typeface="Arial" panose="020B0604020202020204" pitchFamily="34" charset="0"/>
                <a:ea typeface="Times New Roman" panose="02020603050405020304" pitchFamily="18" charset="0"/>
                <a:cs typeface="Arial" panose="020B0604020202020204" pitchFamily="34" charset="0"/>
              </a:rPr>
              <a:t>Bachelor of Arts, Communication Studies </a:t>
            </a:r>
            <a:endParaRPr lang="en-US" altLang="en-US" sz="3200" dirty="0">
              <a:ea typeface="Times New Roman" panose="02020603050405020304" pitchFamily="18" charset="0"/>
              <a:cs typeface="Arial" panose="020B0604020202020204" pitchFamily="34" charset="0"/>
            </a:endParaRPr>
          </a:p>
          <a:p>
            <a:pPr marL="2743200" indent="0">
              <a:lnSpc>
                <a:spcPct val="100000"/>
              </a:lnSpc>
              <a:spcBef>
                <a:spcPct val="0"/>
              </a:spcBef>
              <a:buFont typeface="Arial" panose="020B0604020202020204" pitchFamily="34" charset="0"/>
              <a:buNone/>
            </a:pPr>
            <a:r>
              <a:rPr lang="en-US" altLang="en-US" sz="3200" dirty="0">
                <a:latin typeface="Arial" panose="020B0604020202020204" pitchFamily="34" charset="0"/>
                <a:ea typeface="Times New Roman" panose="02020603050405020304" pitchFamily="18" charset="0"/>
                <a:cs typeface="Arial" panose="020B0604020202020204" pitchFamily="34" charset="0"/>
              </a:rPr>
              <a:t>GPA 3.5, Projected Graduation Spring 2021 </a:t>
            </a:r>
            <a:endParaRPr lang="en-US" altLang="en-US" sz="3200" dirty="0">
              <a:ea typeface="Times New Roman" panose="02020603050405020304" pitchFamily="18" charset="0"/>
              <a:cs typeface="Arial" panose="020B0604020202020204" pitchFamily="34" charset="0"/>
            </a:endParaRPr>
          </a:p>
          <a:p>
            <a:pPr marL="0" indent="0">
              <a:lnSpc>
                <a:spcPct val="100000"/>
              </a:lnSpc>
              <a:spcBef>
                <a:spcPct val="0"/>
              </a:spcBef>
              <a:buFontTx/>
              <a:buNone/>
            </a:pPr>
            <a:r>
              <a:rPr lang="en-US" altLang="en-US" sz="3200" dirty="0">
                <a:latin typeface="Arial" panose="020B0604020202020204" pitchFamily="34" charset="0"/>
                <a:ea typeface="Times New Roman" panose="02020603050405020304" pitchFamily="18" charset="0"/>
                <a:cs typeface="Arial" panose="020B0604020202020204" pitchFamily="34" charset="0"/>
              </a:rPr>
              <a:t>			</a:t>
            </a:r>
          </a:p>
          <a:p>
            <a:pPr marL="2743200" indent="0">
              <a:lnSpc>
                <a:spcPct val="100000"/>
              </a:lnSpc>
              <a:spcBef>
                <a:spcPct val="0"/>
              </a:spcBef>
              <a:buFontTx/>
              <a:buNone/>
            </a:pPr>
            <a:r>
              <a:rPr lang="en-US" altLang="en-US" sz="3200" dirty="0">
                <a:latin typeface="Arial" panose="020B0604020202020204" pitchFamily="34" charset="0"/>
                <a:ea typeface="Times New Roman" panose="02020603050405020304" pitchFamily="18" charset="0"/>
                <a:cs typeface="Arial" panose="020B0604020202020204" pitchFamily="34" charset="0"/>
              </a:rPr>
              <a:t>Long Beach Community College </a:t>
            </a:r>
            <a:endParaRPr lang="en-US" altLang="en-US" sz="3200" dirty="0">
              <a:ea typeface="Times New Roman" panose="02020603050405020304" pitchFamily="18" charset="0"/>
              <a:cs typeface="Arial" panose="020B0604020202020204" pitchFamily="34" charset="0"/>
            </a:endParaRPr>
          </a:p>
          <a:p>
            <a:pPr marL="2743200" indent="0">
              <a:lnSpc>
                <a:spcPct val="100000"/>
              </a:lnSpc>
              <a:spcBef>
                <a:spcPct val="0"/>
              </a:spcBef>
              <a:buFontTx/>
              <a:buNone/>
            </a:pPr>
            <a:r>
              <a:rPr lang="en-US" altLang="en-US" sz="3200" dirty="0">
                <a:latin typeface="Arial" panose="020B0604020202020204" pitchFamily="34" charset="0"/>
                <a:ea typeface="Times New Roman" panose="02020603050405020304" pitchFamily="18" charset="0"/>
                <a:cs typeface="Arial" panose="020B0604020202020204" pitchFamily="34" charset="0"/>
              </a:rPr>
              <a:t>Associate of Arts </a:t>
            </a:r>
          </a:p>
          <a:p>
            <a:pPr marL="2743200" indent="0">
              <a:lnSpc>
                <a:spcPct val="100000"/>
              </a:lnSpc>
              <a:spcBef>
                <a:spcPct val="0"/>
              </a:spcBef>
              <a:buFontTx/>
              <a:buNone/>
            </a:pPr>
            <a:r>
              <a:rPr lang="en-US" altLang="en-US" sz="3200" dirty="0">
                <a:latin typeface="Arial" panose="020B0604020202020204" pitchFamily="34" charset="0"/>
                <a:ea typeface="Times New Roman" panose="02020603050405020304" pitchFamily="18" charset="0"/>
                <a:cs typeface="Arial" panose="020B0604020202020204" pitchFamily="34" charset="0"/>
              </a:rPr>
              <a:t>Certificate in Newspaper Production</a:t>
            </a:r>
            <a:r>
              <a:rPr lang="en-US" altLang="en-US" sz="3200" dirty="0">
                <a:ea typeface="Times New Roman" panose="02020603050405020304" pitchFamily="18" charset="0"/>
                <a:cs typeface="Arial" panose="020B0604020202020204" pitchFamily="34" charset="0"/>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EEE3F16-3C95-48AC-99AA-DAF8B1815E68}"/>
              </a:ext>
            </a:extLst>
          </p:cNvPr>
          <p:cNvSpPr>
            <a:spLocks noGrp="1"/>
          </p:cNvSpPr>
          <p:nvPr>
            <p:ph type="title"/>
          </p:nvPr>
        </p:nvSpPr>
        <p:spPr/>
        <p:txBody>
          <a:bodyPr/>
          <a:lstStyle/>
          <a:p>
            <a:pPr eaLnBrk="1" hangingPunct="1"/>
            <a:r>
              <a:rPr lang="en-US" altLang="en-US"/>
              <a:t>Skills </a:t>
            </a:r>
          </a:p>
        </p:txBody>
      </p:sp>
      <p:sp>
        <p:nvSpPr>
          <p:cNvPr id="16387" name="Content Placeholder 2">
            <a:extLst>
              <a:ext uri="{FF2B5EF4-FFF2-40B4-BE49-F238E27FC236}">
                <a16:creationId xmlns:a16="http://schemas.microsoft.com/office/drawing/2014/main" id="{4E56F47B-DDE2-484F-9B27-B33398054D29}"/>
              </a:ext>
            </a:extLst>
          </p:cNvPr>
          <p:cNvSpPr>
            <a:spLocks noGrp="1"/>
          </p:cNvSpPr>
          <p:nvPr>
            <p:ph idx="1"/>
          </p:nvPr>
        </p:nvSpPr>
        <p:spPr/>
        <p:txBody>
          <a:bodyPr/>
          <a:lstStyle/>
          <a:p>
            <a:pPr lvl="1" eaLnBrk="1" hangingPunct="1"/>
            <a:r>
              <a:rPr lang="en-US" altLang="en-US"/>
              <a:t>This section is where you spell out your skills that are related to the position your are applying for.</a:t>
            </a:r>
          </a:p>
          <a:p>
            <a:pPr lvl="1" eaLnBrk="1" hangingPunct="1"/>
            <a:r>
              <a:rPr lang="en-US" altLang="en-US"/>
              <a:t>Include languages spoken</a:t>
            </a:r>
          </a:p>
          <a:p>
            <a:pPr lvl="1" eaLnBrk="1" hangingPunct="1"/>
            <a:r>
              <a:rPr lang="en-US" altLang="en-US"/>
              <a:t>Include software used</a:t>
            </a:r>
          </a:p>
          <a:p>
            <a:pPr lvl="1" eaLnBrk="1" hangingPunct="1"/>
            <a:r>
              <a:rPr lang="en-US" altLang="en-US"/>
              <a:t>Include equipment you can operate</a:t>
            </a:r>
          </a:p>
          <a:p>
            <a:pPr lvl="1" eaLnBrk="1" hangingPunct="1"/>
            <a:r>
              <a:rPr lang="en-US" altLang="en-US"/>
              <a:t>Include Processes, Practices or Standards you are familiar with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07BA44CB-8350-4CA4-A9A7-B5E6BE4CA694}"/>
              </a:ext>
            </a:extLst>
          </p:cNvPr>
          <p:cNvSpPr>
            <a:spLocks noGrp="1"/>
          </p:cNvSpPr>
          <p:nvPr>
            <p:ph type="title"/>
          </p:nvPr>
        </p:nvSpPr>
        <p:spPr/>
        <p:txBody>
          <a:bodyPr/>
          <a:lstStyle/>
          <a:p>
            <a:r>
              <a:rPr lang="en-US" altLang="en-US" b="1" dirty="0"/>
              <a:t>Skills</a:t>
            </a:r>
          </a:p>
        </p:txBody>
      </p:sp>
      <p:sp>
        <p:nvSpPr>
          <p:cNvPr id="17411" name="Content Placeholder 2">
            <a:extLst>
              <a:ext uri="{FF2B5EF4-FFF2-40B4-BE49-F238E27FC236}">
                <a16:creationId xmlns:a16="http://schemas.microsoft.com/office/drawing/2014/main" id="{FA5CD693-DD4F-4567-A559-8774AAF86D41}"/>
              </a:ext>
            </a:extLst>
          </p:cNvPr>
          <p:cNvSpPr>
            <a:spLocks noGrp="1"/>
          </p:cNvSpPr>
          <p:nvPr>
            <p:ph idx="1"/>
          </p:nvPr>
        </p:nvSpPr>
        <p:spPr/>
        <p:txBody>
          <a:bodyPr/>
          <a:lstStyle/>
          <a:p>
            <a:r>
              <a:rPr lang="en-US" altLang="en-US" sz="3600" b="1" dirty="0"/>
              <a:t>Skills:	Language:</a:t>
            </a:r>
            <a:r>
              <a:rPr lang="en-US" altLang="en-US" sz="3600" dirty="0"/>
              <a:t>  Fluent Japanese,</a:t>
            </a:r>
          </a:p>
          <a:p>
            <a:pPr marL="0" indent="0">
              <a:buNone/>
            </a:pPr>
            <a:r>
              <a:rPr lang="en-US" altLang="en-US" sz="3600" dirty="0"/>
              <a:t>Conversational Spanish </a:t>
            </a:r>
          </a:p>
          <a:p>
            <a:pPr marL="1828800" lvl="4" indent="0">
              <a:buFont typeface="Arial" panose="020B0604020202020204" pitchFamily="34" charset="0"/>
              <a:buNone/>
            </a:pPr>
            <a:r>
              <a:rPr lang="en-US" altLang="en-US" sz="3600" b="1" dirty="0"/>
              <a:t>Computer:</a:t>
            </a:r>
            <a:r>
              <a:rPr lang="en-US" altLang="en-US" sz="3600" dirty="0"/>
              <a:t>  MS Office-Word, Excel, PowerPoint, familiar with Access, </a:t>
            </a:r>
          </a:p>
          <a:p>
            <a:pPr marL="1828800" lvl="4" indent="0">
              <a:buFont typeface="Arial" panose="020B0604020202020204" pitchFamily="34" charset="0"/>
              <a:buNone/>
            </a:pPr>
            <a:r>
              <a:rPr lang="en-US" altLang="en-US" sz="3600" dirty="0" err="1"/>
              <a:t>Pagemaker</a:t>
            </a:r>
            <a:r>
              <a:rPr lang="en-US" altLang="en-US" sz="3600" dirty="0"/>
              <a:t>, Photoshop, Illustrator, </a:t>
            </a:r>
            <a:r>
              <a:rPr lang="en-US" altLang="en-US" sz="3600" dirty="0" err="1"/>
              <a:t>Filemaker</a:t>
            </a:r>
            <a:r>
              <a:rPr lang="en-US" altLang="en-US" sz="3600" dirty="0"/>
              <a:t> Pro, both Mac &amp; PC</a:t>
            </a:r>
          </a:p>
          <a:p>
            <a:endParaRPr lang="en-US" altLang="en-US" sz="3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5AABABBC-FBFA-4208-B7BC-DF578E10E416}"/>
              </a:ext>
            </a:extLst>
          </p:cNvPr>
          <p:cNvSpPr>
            <a:spLocks noGrp="1"/>
          </p:cNvSpPr>
          <p:nvPr>
            <p:ph type="title"/>
          </p:nvPr>
        </p:nvSpPr>
        <p:spPr/>
        <p:txBody>
          <a:bodyPr/>
          <a:lstStyle/>
          <a:p>
            <a:pPr eaLnBrk="1" hangingPunct="1"/>
            <a:r>
              <a:rPr lang="en-US" altLang="en-US"/>
              <a:t>Experience</a:t>
            </a:r>
          </a:p>
        </p:txBody>
      </p:sp>
      <p:sp>
        <p:nvSpPr>
          <p:cNvPr id="18435" name="Content Placeholder 2">
            <a:extLst>
              <a:ext uri="{FF2B5EF4-FFF2-40B4-BE49-F238E27FC236}">
                <a16:creationId xmlns:a16="http://schemas.microsoft.com/office/drawing/2014/main" id="{7AB6B80C-295E-4340-AF5D-31E6B9C7129C}"/>
              </a:ext>
            </a:extLst>
          </p:cNvPr>
          <p:cNvSpPr>
            <a:spLocks noGrp="1"/>
          </p:cNvSpPr>
          <p:nvPr>
            <p:ph idx="1"/>
          </p:nvPr>
        </p:nvSpPr>
        <p:spPr/>
        <p:txBody>
          <a:bodyPr/>
          <a:lstStyle/>
          <a:p>
            <a:pPr lvl="1" eaLnBrk="1" hangingPunct="1"/>
            <a:r>
              <a:rPr lang="en-US" altLang="en-US" dirty="0"/>
              <a:t>Your experience section should have five pieces of information in it. Each listing of experience should contain the following.</a:t>
            </a:r>
          </a:p>
          <a:p>
            <a:pPr lvl="1" eaLnBrk="1" hangingPunct="1"/>
            <a:r>
              <a:rPr lang="en-US" altLang="en-US" dirty="0"/>
              <a:t>Name of the company or organization</a:t>
            </a:r>
          </a:p>
          <a:p>
            <a:pPr lvl="1" eaLnBrk="1" hangingPunct="1"/>
            <a:r>
              <a:rPr lang="en-US" altLang="en-US" dirty="0"/>
              <a:t>Location of the same</a:t>
            </a:r>
          </a:p>
          <a:p>
            <a:pPr lvl="1" eaLnBrk="1" hangingPunct="1"/>
            <a:r>
              <a:rPr lang="en-US" altLang="en-US" dirty="0"/>
              <a:t>Dates you worked there</a:t>
            </a:r>
          </a:p>
          <a:p>
            <a:pPr lvl="1" eaLnBrk="1" hangingPunct="1"/>
            <a:r>
              <a:rPr lang="en-US" altLang="en-US" dirty="0"/>
              <a:t>Your job title</a:t>
            </a:r>
          </a:p>
          <a:p>
            <a:pPr lvl="1" eaLnBrk="1" hangingPunct="1"/>
            <a:r>
              <a:rPr lang="en-US" altLang="en-US" dirty="0"/>
              <a:t>Job Duties: Mention any use of $, Mention any access to keys or other, security devices that are not available to all employees, Mention Supervision, Mention any accomplishments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A6B58823-4FB2-45D4-942E-50F3ED9DBD75}"/>
              </a:ext>
            </a:extLst>
          </p:cNvPr>
          <p:cNvSpPr>
            <a:spLocks noGrp="1"/>
          </p:cNvSpPr>
          <p:nvPr>
            <p:ph type="title"/>
          </p:nvPr>
        </p:nvSpPr>
        <p:spPr>
          <a:xfrm>
            <a:off x="3981450" y="461963"/>
            <a:ext cx="8096250" cy="700087"/>
          </a:xfrm>
        </p:spPr>
        <p:txBody>
          <a:bodyPr/>
          <a:lstStyle/>
          <a:p>
            <a:r>
              <a:rPr lang="en-US" altLang="en-US" b="1"/>
              <a:t>Experience</a:t>
            </a:r>
          </a:p>
        </p:txBody>
      </p:sp>
      <p:sp>
        <p:nvSpPr>
          <p:cNvPr id="19459" name="Content Placeholder 2">
            <a:extLst>
              <a:ext uri="{FF2B5EF4-FFF2-40B4-BE49-F238E27FC236}">
                <a16:creationId xmlns:a16="http://schemas.microsoft.com/office/drawing/2014/main" id="{CFCAF0A5-FA66-439A-BC77-6A5A21C084BB}"/>
              </a:ext>
            </a:extLst>
          </p:cNvPr>
          <p:cNvSpPr>
            <a:spLocks noGrp="1"/>
          </p:cNvSpPr>
          <p:nvPr>
            <p:ph idx="1"/>
          </p:nvPr>
        </p:nvSpPr>
        <p:spPr/>
        <p:txBody>
          <a:bodyPr/>
          <a:lstStyle/>
          <a:p>
            <a:pPr marL="0" indent="0">
              <a:buFont typeface="Arial" panose="020B0604020202020204" pitchFamily="34" charset="0"/>
              <a:buNone/>
            </a:pPr>
            <a:r>
              <a:rPr lang="en-US" altLang="en-US" sz="2600" b="1" dirty="0"/>
              <a:t>Experience:	</a:t>
            </a:r>
            <a:r>
              <a:rPr lang="en-US" altLang="en-US" sz="2600" dirty="0"/>
              <a:t>Daily 49’er Newspaper, CSULB, Long Beach, CA, 	4/19-8/20</a:t>
            </a:r>
            <a:endParaRPr lang="en-US" altLang="en-US" sz="2600" b="1" dirty="0"/>
          </a:p>
          <a:p>
            <a:pPr marL="0" indent="0">
              <a:buFont typeface="Arial" panose="020B0604020202020204" pitchFamily="34" charset="0"/>
              <a:buNone/>
            </a:pPr>
            <a:r>
              <a:rPr lang="en-US" altLang="en-US" sz="2600" dirty="0"/>
              <a:t>		</a:t>
            </a:r>
            <a:r>
              <a:rPr lang="en-US" altLang="en-US" sz="2600" b="1" dirty="0"/>
              <a:t>Student Editor</a:t>
            </a:r>
            <a:endParaRPr lang="en-US" altLang="en-US" sz="2600" dirty="0"/>
          </a:p>
          <a:p>
            <a:pPr marL="0" indent="0">
              <a:buFont typeface="Arial" panose="020B0604020202020204" pitchFamily="34" charset="0"/>
              <a:buNone/>
            </a:pPr>
            <a:r>
              <a:rPr lang="en-US" altLang="en-US" sz="2600" dirty="0"/>
              <a:t>		</a:t>
            </a:r>
            <a:r>
              <a:rPr lang="en-US" altLang="en-US" sz="2600" dirty="0">
                <a:sym typeface="Symbol" panose="05050102010706020507" pitchFamily="18" charset="2"/>
              </a:rPr>
              <a:t></a:t>
            </a:r>
            <a:r>
              <a:rPr lang="en-US" altLang="en-US" sz="2600" dirty="0"/>
              <a:t>  Edited articles to ensure accuracy and completeness for 			campus newspaper Using MS Word</a:t>
            </a:r>
          </a:p>
          <a:p>
            <a:pPr marL="0" indent="0">
              <a:buFont typeface="Arial" panose="020B0604020202020204" pitchFamily="34" charset="0"/>
              <a:buNone/>
            </a:pPr>
            <a:r>
              <a:rPr lang="en-US" altLang="en-US" sz="2600" dirty="0"/>
              <a:t>		</a:t>
            </a:r>
            <a:r>
              <a:rPr lang="en-US" altLang="en-US" sz="2600" dirty="0">
                <a:sym typeface="Symbol" panose="05050102010706020507" pitchFamily="18" charset="2"/>
              </a:rPr>
              <a:t></a:t>
            </a:r>
            <a:r>
              <a:rPr lang="en-US" altLang="en-US" sz="2600" dirty="0"/>
              <a:t>  Created department newsletters using </a:t>
            </a:r>
            <a:r>
              <a:rPr lang="en-US" altLang="en-US" sz="2600" dirty="0" err="1"/>
              <a:t>Pagemaker</a:t>
            </a:r>
            <a:r>
              <a:rPr lang="en-US" altLang="en-US" sz="2600" dirty="0"/>
              <a:t> that 			allowed for integration into the department communication  			systems</a:t>
            </a:r>
          </a:p>
          <a:p>
            <a:pPr marL="0" indent="0">
              <a:buFont typeface="Arial" panose="020B0604020202020204" pitchFamily="34" charset="0"/>
              <a:buNone/>
            </a:pPr>
            <a:r>
              <a:rPr lang="en-US" altLang="en-US" sz="2600" dirty="0"/>
              <a:t>		</a:t>
            </a:r>
            <a:r>
              <a:rPr lang="en-US" altLang="en-US" sz="2600" dirty="0">
                <a:sym typeface="Symbol" panose="05050102010706020507" pitchFamily="18" charset="2"/>
              </a:rPr>
              <a:t></a:t>
            </a:r>
            <a:r>
              <a:rPr lang="en-US" altLang="en-US" sz="2600" dirty="0"/>
              <a:t>  Prepared advertising copy and layout with </a:t>
            </a:r>
            <a:r>
              <a:rPr lang="en-US" altLang="en-US" sz="2600" dirty="0" err="1"/>
              <a:t>Pagemaker</a:t>
            </a:r>
            <a:endParaRPr lang="en-US" altLang="en-US" sz="2600" dirty="0"/>
          </a:p>
          <a:p>
            <a:pPr marL="0" indent="0">
              <a:buFont typeface="Arial" panose="020B0604020202020204" pitchFamily="34" charset="0"/>
              <a:buNone/>
            </a:pPr>
            <a:r>
              <a:rPr lang="en-US" altLang="en-US" sz="2600" dirty="0"/>
              <a:t>		</a:t>
            </a:r>
            <a:r>
              <a:rPr lang="en-US" altLang="en-US" sz="2600" dirty="0">
                <a:sym typeface="Symbol" panose="05050102010706020507" pitchFamily="18" charset="2"/>
              </a:rPr>
              <a:t></a:t>
            </a:r>
            <a:r>
              <a:rPr lang="en-US" altLang="en-US" sz="2600" dirty="0"/>
              <a:t>  Developed story ideas and angles for publication</a:t>
            </a:r>
          </a:p>
          <a:p>
            <a:pPr marL="0" indent="0">
              <a:buFont typeface="Arial" panose="020B0604020202020204" pitchFamily="34" charset="0"/>
              <a:buNone/>
            </a:pPr>
            <a:endParaRPr lang="en-US"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8CE8BC3F-6FA9-4346-90D9-3CD275C98C31}"/>
              </a:ext>
            </a:extLst>
          </p:cNvPr>
          <p:cNvSpPr>
            <a:spLocks noGrp="1"/>
          </p:cNvSpPr>
          <p:nvPr>
            <p:ph type="title"/>
          </p:nvPr>
        </p:nvSpPr>
        <p:spPr/>
        <p:txBody>
          <a:bodyPr/>
          <a:lstStyle/>
          <a:p>
            <a:r>
              <a:rPr lang="en-US" altLang="en-US"/>
              <a:t>Duty Statements</a:t>
            </a:r>
          </a:p>
        </p:txBody>
      </p:sp>
      <p:sp>
        <p:nvSpPr>
          <p:cNvPr id="20483" name="Content Placeholder 2">
            <a:extLst>
              <a:ext uri="{FF2B5EF4-FFF2-40B4-BE49-F238E27FC236}">
                <a16:creationId xmlns:a16="http://schemas.microsoft.com/office/drawing/2014/main" id="{6BE09F2D-F363-4821-BB0C-FBF36C4ADF44}"/>
              </a:ext>
            </a:extLst>
          </p:cNvPr>
          <p:cNvSpPr>
            <a:spLocks noGrp="1"/>
          </p:cNvSpPr>
          <p:nvPr>
            <p:ph idx="1"/>
          </p:nvPr>
        </p:nvSpPr>
        <p:spPr/>
        <p:txBody>
          <a:bodyPr/>
          <a:lstStyle/>
          <a:p>
            <a:pPr marL="0" indent="0">
              <a:buFont typeface="Arial" panose="020B0604020202020204" pitchFamily="34" charset="0"/>
              <a:buNone/>
            </a:pPr>
            <a:r>
              <a:rPr lang="en-US" altLang="en-US" dirty="0"/>
              <a:t>Example duty statement format:</a:t>
            </a:r>
          </a:p>
          <a:p>
            <a:pPr marL="0" indent="0">
              <a:buFont typeface="Arial" panose="020B0604020202020204" pitchFamily="34" charset="0"/>
              <a:buNone/>
            </a:pPr>
            <a:r>
              <a:rPr lang="en-US" altLang="en-US" dirty="0"/>
              <a:t>	Did </a:t>
            </a:r>
            <a:r>
              <a:rPr lang="en-US" altLang="en-US" u="sng" dirty="0"/>
              <a:t>X</a:t>
            </a:r>
            <a:r>
              <a:rPr lang="en-US" altLang="en-US" dirty="0"/>
              <a:t> using </a:t>
            </a:r>
            <a:r>
              <a:rPr lang="en-US" altLang="en-US" u="sng" dirty="0"/>
              <a:t>Y</a:t>
            </a:r>
            <a:r>
              <a:rPr lang="en-US" altLang="en-US" dirty="0"/>
              <a:t> resulting in </a:t>
            </a:r>
            <a:r>
              <a:rPr lang="en-US" altLang="en-US" u="sng" dirty="0"/>
              <a:t>Z</a:t>
            </a:r>
            <a:r>
              <a:rPr lang="en-US" altLang="en-US" dirty="0"/>
              <a:t>.</a:t>
            </a:r>
          </a:p>
          <a:p>
            <a:pPr marL="0" indent="0">
              <a:buFont typeface="Arial" panose="020B0604020202020204" pitchFamily="34" charset="0"/>
              <a:buNone/>
            </a:pPr>
            <a:r>
              <a:rPr lang="en-US" altLang="en-US" dirty="0"/>
              <a:t>	Prepared </a:t>
            </a:r>
            <a:r>
              <a:rPr lang="en-US" altLang="en-US" u="sng" dirty="0"/>
              <a:t>spreadsheet</a:t>
            </a:r>
          </a:p>
          <a:p>
            <a:pPr marL="0" indent="0">
              <a:buFont typeface="Arial" panose="020B0604020202020204" pitchFamily="34" charset="0"/>
              <a:buNone/>
            </a:pPr>
            <a:r>
              <a:rPr lang="en-US" altLang="en-US" dirty="0"/>
              <a:t>	using </a:t>
            </a:r>
            <a:r>
              <a:rPr lang="en-US" altLang="en-US" u="sng" dirty="0"/>
              <a:t>Microsoft Excel</a:t>
            </a:r>
          </a:p>
          <a:p>
            <a:pPr marL="0" indent="0">
              <a:buFont typeface="Arial" panose="020B0604020202020204" pitchFamily="34" charset="0"/>
              <a:buNone/>
            </a:pPr>
            <a:r>
              <a:rPr lang="en-US" altLang="en-US" dirty="0"/>
              <a:t>	resulting in </a:t>
            </a:r>
            <a:r>
              <a:rPr lang="en-US" altLang="en-US" u="sng" dirty="0"/>
              <a:t>reduced error rate</a:t>
            </a:r>
            <a:r>
              <a:rPr lang="en-US" altLang="en-US" dirty="0"/>
              <a:t>.</a:t>
            </a:r>
          </a:p>
          <a:p>
            <a:pPr marL="0" indent="0">
              <a:buFont typeface="Arial" panose="020B0604020202020204" pitchFamily="34" charset="0"/>
              <a:buNone/>
            </a:pPr>
            <a:r>
              <a:rPr lang="en-US" altLang="en-US" dirty="0"/>
              <a:t>	</a:t>
            </a:r>
          </a:p>
          <a:p>
            <a:pPr marL="0" indent="0">
              <a:buFont typeface="Arial" panose="020B0604020202020204" pitchFamily="34" charset="0"/>
              <a:buNone/>
            </a:pPr>
            <a:r>
              <a:rPr lang="en-US" altLang="en-US" dirty="0"/>
              <a:t>	Example – Prepared spreadsheet using Microsoft Excel resulting 	in reduced error rate.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FA2759CB-1AB3-4FE0-959F-B0BDAB9057DA}"/>
              </a:ext>
            </a:extLst>
          </p:cNvPr>
          <p:cNvSpPr>
            <a:spLocks noGrp="1"/>
          </p:cNvSpPr>
          <p:nvPr>
            <p:ph type="title"/>
          </p:nvPr>
        </p:nvSpPr>
        <p:spPr/>
        <p:txBody>
          <a:bodyPr/>
          <a:lstStyle/>
          <a:p>
            <a:r>
              <a:rPr lang="en-US" altLang="en-US"/>
              <a:t>Other Sections</a:t>
            </a:r>
          </a:p>
        </p:txBody>
      </p:sp>
      <p:sp>
        <p:nvSpPr>
          <p:cNvPr id="21507" name="Content Placeholder 2">
            <a:extLst>
              <a:ext uri="{FF2B5EF4-FFF2-40B4-BE49-F238E27FC236}">
                <a16:creationId xmlns:a16="http://schemas.microsoft.com/office/drawing/2014/main" id="{68E1795B-66EA-448B-8AAF-A538F3755B5D}"/>
              </a:ext>
            </a:extLst>
          </p:cNvPr>
          <p:cNvSpPr>
            <a:spLocks noGrp="1"/>
          </p:cNvSpPr>
          <p:nvPr>
            <p:ph idx="1"/>
          </p:nvPr>
        </p:nvSpPr>
        <p:spPr/>
        <p:txBody>
          <a:bodyPr/>
          <a:lstStyle/>
          <a:p>
            <a:pPr marL="0" indent="0">
              <a:buFont typeface="Arial" panose="020B0604020202020204" pitchFamily="34" charset="0"/>
              <a:buNone/>
            </a:pPr>
            <a:r>
              <a:rPr lang="en-US" altLang="en-US" dirty="0"/>
              <a:t>You may have other sections in your resume. They may be on the resume to explain other types of experience or other skills that you bring to the table. You might see section titles like this:</a:t>
            </a:r>
          </a:p>
          <a:p>
            <a:pPr marL="0" indent="0">
              <a:buFont typeface="Arial" panose="020B0604020202020204" pitchFamily="34" charset="0"/>
              <a:buNone/>
            </a:pPr>
            <a:r>
              <a:rPr lang="en-US" altLang="en-US" dirty="0"/>
              <a:t>	</a:t>
            </a:r>
          </a:p>
          <a:p>
            <a:pPr marL="0" indent="0">
              <a:buFont typeface="Arial" panose="020B0604020202020204" pitchFamily="34" charset="0"/>
              <a:buNone/>
            </a:pPr>
            <a:r>
              <a:rPr lang="en-US" altLang="en-US" dirty="0"/>
              <a:t>	Relevant Course work, Projects, Hobbies, Awards, Volunteer 	Activities, Affiliations/Professional Memberships, Leadership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EDD53EEF-D252-42BA-B7BC-1F458F6F7872}"/>
              </a:ext>
            </a:extLst>
          </p:cNvPr>
          <p:cNvSpPr>
            <a:spLocks noGrp="1"/>
          </p:cNvSpPr>
          <p:nvPr>
            <p:ph type="ctrTitle"/>
          </p:nvPr>
        </p:nvSpPr>
        <p:spPr>
          <a:xfrm>
            <a:off x="1524000" y="803275"/>
            <a:ext cx="9144000" cy="2387600"/>
          </a:xfrm>
        </p:spPr>
        <p:txBody>
          <a:bodyPr/>
          <a:lstStyle/>
          <a:p>
            <a:r>
              <a:rPr lang="en-US" altLang="en-US" dirty="0"/>
              <a:t>Have your resume looked over by another set of eyes.</a:t>
            </a:r>
          </a:p>
        </p:txBody>
      </p:sp>
      <p:sp>
        <p:nvSpPr>
          <p:cNvPr id="22531" name="Subtitle 2">
            <a:extLst>
              <a:ext uri="{FF2B5EF4-FFF2-40B4-BE49-F238E27FC236}">
                <a16:creationId xmlns:a16="http://schemas.microsoft.com/office/drawing/2014/main" id="{BB0C03C1-9021-43EE-B4CF-A2A888693661}"/>
              </a:ext>
            </a:extLst>
          </p:cNvPr>
          <p:cNvSpPr>
            <a:spLocks noGrp="1"/>
          </p:cNvSpPr>
          <p:nvPr>
            <p:ph type="subTitle" idx="1"/>
          </p:nvPr>
        </p:nvSpPr>
        <p:spPr>
          <a:xfrm>
            <a:off x="1524000" y="3921125"/>
            <a:ext cx="9144000" cy="1655763"/>
          </a:xfrm>
        </p:spPr>
        <p:txBody>
          <a:bodyPr/>
          <a:lstStyle/>
          <a:p>
            <a:r>
              <a:rPr lang="en-US" altLang="en-US" dirty="0"/>
              <a:t>Friends, Family and Professors are likely people to help with this.</a:t>
            </a:r>
          </a:p>
          <a:p>
            <a:r>
              <a:rPr lang="en-US" altLang="en-US" dirty="0"/>
              <a:t>Or,</a:t>
            </a:r>
          </a:p>
          <a:p>
            <a:r>
              <a:rPr lang="en-US" altLang="en-US" dirty="0"/>
              <a:t>I can be contacted at </a:t>
            </a:r>
            <a:r>
              <a:rPr lang="en-US" altLang="en-US" dirty="0">
                <a:hlinkClick r:id="rId2"/>
              </a:rPr>
              <a:t>robert.wendt@csulb.edu</a:t>
            </a:r>
            <a:endParaRPr lang="en-US" altLang="en-US" dirty="0"/>
          </a:p>
          <a:p>
            <a:endParaRPr lang="en-US" altLang="en-US" dirty="0"/>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737</TotalTime>
  <Words>949</Words>
  <Application>Microsoft Office PowerPoint</Application>
  <PresentationFormat>Widescreen</PresentationFormat>
  <Paragraphs>118</Paragraphs>
  <Slides>20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  Resume Writing Workshop Presented by Robert Wendt, Career Counselor</vt:lpstr>
      <vt:lpstr>What is a resume?</vt:lpstr>
      <vt:lpstr>What are the different  types of resumes?</vt:lpstr>
      <vt:lpstr>What should you do to start the writing process?</vt:lpstr>
      <vt:lpstr>What paper and font should you use? </vt:lpstr>
      <vt:lpstr>Parts of the resume </vt:lpstr>
      <vt:lpstr>Contact Information </vt:lpstr>
      <vt:lpstr>Contact Information</vt:lpstr>
      <vt:lpstr>Objective</vt:lpstr>
      <vt:lpstr>Objective</vt:lpstr>
      <vt:lpstr>Summary of Qualifications</vt:lpstr>
      <vt:lpstr>Education</vt:lpstr>
      <vt:lpstr>Education</vt:lpstr>
      <vt:lpstr>Skills </vt:lpstr>
      <vt:lpstr>Skills</vt:lpstr>
      <vt:lpstr>Experience</vt:lpstr>
      <vt:lpstr>Experience</vt:lpstr>
      <vt:lpstr>Duty Statements</vt:lpstr>
      <vt:lpstr>Other Sections</vt:lpstr>
      <vt:lpstr>Have your resume looked over by another set of eyes.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Resume Writing Webinar Presented by California State University, Long Beach</dc:title>
  <dc:creator>Robert Wendt</dc:creator>
  <cp:lastModifiedBy>Robert Wendt</cp:lastModifiedBy>
  <cp:revision>53</cp:revision>
  <dcterms:created xsi:type="dcterms:W3CDTF">2015-09-24T00:17:13Z</dcterms:created>
  <dcterms:modified xsi:type="dcterms:W3CDTF">2021-10-10T00:49:20Z</dcterms:modified>
</cp:coreProperties>
</file>